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62" r:id="rId4"/>
    <p:sldId id="263" r:id="rId5"/>
    <p:sldId id="329" r:id="rId7"/>
    <p:sldId id="265" r:id="rId8"/>
    <p:sldId id="269" r:id="rId9"/>
    <p:sldId id="290" r:id="rId10"/>
    <p:sldId id="270" r:id="rId11"/>
    <p:sldId id="330" r:id="rId12"/>
    <p:sldId id="275" r:id="rId13"/>
    <p:sldId id="353" r:id="rId14"/>
    <p:sldId id="280" r:id="rId15"/>
    <p:sldId id="303" r:id="rId16"/>
    <p:sldId id="331" r:id="rId17"/>
    <p:sldId id="316" r:id="rId18"/>
    <p:sldId id="304" r:id="rId19"/>
    <p:sldId id="305" r:id="rId20"/>
    <p:sldId id="306" r:id="rId21"/>
    <p:sldId id="332" r:id="rId22"/>
    <p:sldId id="307" r:id="rId23"/>
    <p:sldId id="266" r:id="rId24"/>
    <p:sldId id="273" r:id="rId25"/>
    <p:sldId id="274" r:id="rId26"/>
    <p:sldId id="276" r:id="rId27"/>
    <p:sldId id="277" r:id="rId28"/>
    <p:sldId id="278" r:id="rId29"/>
    <p:sldId id="279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85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image" Target="../media/image1.png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1"/>
            <a:ext cx="12192000" cy="74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6477001"/>
            <a:ext cx="12192000" cy="3852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2350559" y="4004733"/>
            <a:ext cx="74908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524000" y="1620877"/>
            <a:ext cx="9144000" cy="1248605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95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1524000" y="3274043"/>
            <a:ext cx="9144000" cy="626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749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904243"/>
            <a:ext cx="10515600" cy="929654"/>
          </a:xfrm>
          <a:prstGeom prst="rect">
            <a:avLst/>
          </a:prstGeom>
        </p:spPr>
        <p:txBody>
          <a:bodyPr anchor="b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838200" y="2570957"/>
            <a:ext cx="10515600" cy="30908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" y="2604558"/>
            <a:ext cx="4305300" cy="1187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dirty="0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5101167" y="4355571"/>
            <a:ext cx="7092951" cy="200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4402667" y="2604558"/>
            <a:ext cx="408517" cy="1187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811184" y="2516443"/>
            <a:ext cx="6536267" cy="6587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3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4811184" y="3373103"/>
            <a:ext cx="6536267" cy="528699"/>
          </a:xfrm>
          <a:prstGeom prst="rect">
            <a:avLst/>
          </a:prstGeom>
        </p:spPr>
        <p:txBody>
          <a:bodyPr>
            <a:normAutofit/>
          </a:bodyPr>
          <a:lstStyle>
            <a:lvl1pPr marL="214630" indent="-213995" algn="l">
              <a:buFont typeface="Wingdings" panose="05000000000000000000" pitchFamily="2" charset="2"/>
              <a:buChar char="ü"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749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913244"/>
            <a:ext cx="10515600" cy="983660"/>
          </a:xfrm>
          <a:prstGeom prst="rect">
            <a:avLst/>
          </a:prstGeom>
        </p:spPr>
        <p:txBody>
          <a:bodyPr anchor="b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838200" y="2676773"/>
            <a:ext cx="51816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172200" y="2676773"/>
            <a:ext cx="51816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749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9788" y="903614"/>
            <a:ext cx="10515600" cy="925878"/>
          </a:xfrm>
          <a:prstGeom prst="rect">
            <a:avLst/>
          </a:prstGeom>
        </p:spPr>
        <p:txBody>
          <a:bodyPr anchor="b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839788" y="2155453"/>
            <a:ext cx="5157787" cy="5978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839788" y="3333033"/>
            <a:ext cx="5157787" cy="24485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6"/>
            </p:custDataLst>
          </p:nvPr>
        </p:nvSpPr>
        <p:spPr>
          <a:xfrm>
            <a:off x="6172200" y="2155453"/>
            <a:ext cx="5183188" cy="5978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172200" y="3333033"/>
            <a:ext cx="5183188" cy="24485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530820"/>
            <a:ext cx="10515600" cy="99417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352800" y="6356350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153400" y="6356350"/>
            <a:ext cx="36576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749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749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38200" y="1107227"/>
            <a:ext cx="4681655" cy="10444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4"/>
            </p:custDataLst>
          </p:nvPr>
        </p:nvSpPr>
        <p:spPr>
          <a:xfrm>
            <a:off x="5642517" y="1604156"/>
            <a:ext cx="5711883" cy="4025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838200" y="2974181"/>
            <a:ext cx="4681655" cy="28586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749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3"/>
            </p:custDataLst>
          </p:nvPr>
        </p:nvSpPr>
        <p:spPr>
          <a:xfrm>
            <a:off x="10444897" y="1427759"/>
            <a:ext cx="908901" cy="4070746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838199" y="1427759"/>
            <a:ext cx="9446443" cy="40707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749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838200" y="1546251"/>
            <a:ext cx="10515600" cy="40209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749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805517" y="1239349"/>
            <a:ext cx="8580968" cy="15517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401991"/>
            <a:ext cx="41148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401991"/>
            <a:ext cx="27432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530820"/>
            <a:ext cx="105156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352800" y="6356350"/>
            <a:ext cx="54864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153400" y="6356350"/>
            <a:ext cx="36576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339650"/>
            <a:ext cx="96264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594250"/>
            <a:ext cx="962660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352800" y="6356350"/>
            <a:ext cx="54864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153400" y="6356350"/>
            <a:ext cx="36576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880650"/>
            <a:ext cx="3960000" cy="661500"/>
          </a:xfrm>
        </p:spPr>
        <p:txBody>
          <a:bodyPr anchor="ctr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352800" y="6356350"/>
            <a:ext cx="54864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153400" y="6356350"/>
            <a:ext cx="36576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2275650"/>
            <a:ext cx="39564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1405930"/>
            <a:ext cx="648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859500"/>
            <a:ext cx="109764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352800" y="6356350"/>
            <a:ext cx="54864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153400" y="6356350"/>
            <a:ext cx="36576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763100"/>
            <a:ext cx="10975975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3236850"/>
            <a:ext cx="109656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740250"/>
            <a:ext cx="109764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352800" y="6356350"/>
            <a:ext cx="54864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153400" y="6356350"/>
            <a:ext cx="36576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2082600"/>
            <a:ext cx="109908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306850"/>
            <a:ext cx="110016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92846"/>
            <a:ext cx="110376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352800" y="6356350"/>
            <a:ext cx="54864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153400" y="6356350"/>
            <a:ext cx="36576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2025000"/>
            <a:ext cx="53424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2025000"/>
            <a:ext cx="53676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914450"/>
            <a:ext cx="53424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910850"/>
            <a:ext cx="53676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12192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637550"/>
            <a:ext cx="9144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352800" y="6356350"/>
            <a:ext cx="54864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153400" y="6356350"/>
            <a:ext cx="36576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4069800"/>
            <a:ext cx="9144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21.xml"/><Relationship Id="rId23" Type="http://schemas.openxmlformats.org/officeDocument/2006/relationships/tags" Target="../tags/tag120.xml"/><Relationship Id="rId22" Type="http://schemas.openxmlformats.org/officeDocument/2006/relationships/tags" Target="../tags/tag119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1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2">
              <a:lumMod val="95000"/>
            </a:schemeClr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1131094"/>
            <a:ext cx="105156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2226469"/>
            <a:ext cx="105156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38200" y="5624513"/>
            <a:ext cx="27432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5624513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5624513"/>
            <a:ext cx="27432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Lao UI" panose="020B0502040204020203" pitchFamily="34" charset="0"/>
          <a:ea typeface="微软雅黑" panose="020B0503020204020204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Lao UI" panose="020B0502040204020203" pitchFamily="34" charset="0"/>
          <a:ea typeface="微软雅黑" panose="020B0503020204020204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Lao UI" panose="020B0502040204020203" pitchFamily="34" charset="0"/>
          <a:ea typeface="微软雅黑" panose="020B0503020204020204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Lao UI" panose="020B0502040204020203" pitchFamily="34" charset="0"/>
          <a:ea typeface="微软雅黑" panose="020B0503020204020204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Lao UI" panose="020B0502040204020203" pitchFamily="34" charset="0"/>
          <a:ea typeface="微软雅黑" panose="020B0503020204020204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Lao UI" panose="020B0502040204020203" pitchFamily="34" charset="0"/>
          <a:ea typeface="微软雅黑" panose="020B0503020204020204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Lao UI" panose="020B0502040204020203" pitchFamily="34" charset="0"/>
          <a:ea typeface="微软雅黑" panose="020B0503020204020204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Lao UI" panose="020B0502040204020203" pitchFamily="34" charset="0"/>
          <a:ea typeface="微软雅黑" panose="020B0503020204020204" charset="-122"/>
        </a:defRPr>
      </a:lvl9pPr>
    </p:titleStyle>
    <p:bodyStyle>
      <a:lvl1pPr marL="342900" indent="-342900" algn="l" rtl="0" fontAlgn="base">
        <a:spcBef>
          <a:spcPct val="15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15000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15000"/>
        </a:spcBef>
        <a:spcAft>
          <a:spcPct val="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15000"/>
        </a:spcBef>
        <a:spcAft>
          <a:spcPct val="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15000"/>
        </a:spcBef>
        <a:spcAft>
          <a:spcPct val="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15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15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15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15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../media/image4.GIF"/><Relationship Id="rId7" Type="http://schemas.openxmlformats.org/officeDocument/2006/relationships/tags" Target="../tags/tag126.xml"/><Relationship Id="rId6" Type="http://schemas.openxmlformats.org/officeDocument/2006/relationships/image" Target="../media/image3.png"/><Relationship Id="rId5" Type="http://schemas.openxmlformats.org/officeDocument/2006/relationships/tags" Target="../tags/tag125.xml"/><Relationship Id="rId4" Type="http://schemas.openxmlformats.org/officeDocument/2006/relationships/image" Target="../media/image2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28.xml"/><Relationship Id="rId1" Type="http://schemas.openxmlformats.org/officeDocument/2006/relationships/tags" Target="../tags/tag12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image" Target="../media/image13.png"/><Relationship Id="rId4" Type="http://schemas.openxmlformats.org/officeDocument/2006/relationships/tags" Target="../tags/tag322.xml"/><Relationship Id="rId3" Type="http://schemas.openxmlformats.org/officeDocument/2006/relationships/image" Target="../media/image2.pn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333.xml"/><Relationship Id="rId2" Type="http://schemas.openxmlformats.org/officeDocument/2006/relationships/tags" Target="../tags/tag321.xml"/><Relationship Id="rId19" Type="http://schemas.openxmlformats.org/officeDocument/2006/relationships/slide" Target="slide21.xml"/><Relationship Id="rId18" Type="http://schemas.openxmlformats.org/officeDocument/2006/relationships/tags" Target="../tags/tag332.xml"/><Relationship Id="rId17" Type="http://schemas.openxmlformats.org/officeDocument/2006/relationships/tags" Target="../tags/tag331.xml"/><Relationship Id="rId16" Type="http://schemas.openxmlformats.org/officeDocument/2006/relationships/image" Target="../media/image52.png"/><Relationship Id="rId15" Type="http://schemas.openxmlformats.org/officeDocument/2006/relationships/tags" Target="../tags/tag330.xml"/><Relationship Id="rId14" Type="http://schemas.openxmlformats.org/officeDocument/2006/relationships/tags" Target="../tags/tag329.xml"/><Relationship Id="rId13" Type="http://schemas.openxmlformats.org/officeDocument/2006/relationships/tags" Target="../tags/tag328.xml"/><Relationship Id="rId12" Type="http://schemas.openxmlformats.org/officeDocument/2006/relationships/image" Target="../media/image51.png"/><Relationship Id="rId11" Type="http://schemas.openxmlformats.org/officeDocument/2006/relationships/tags" Target="../tags/tag327.xml"/><Relationship Id="rId10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tags" Target="../tags/tag335.xml"/><Relationship Id="rId3" Type="http://schemas.openxmlformats.org/officeDocument/2006/relationships/image" Target="../media/image2.png"/><Relationship Id="rId2" Type="http://schemas.openxmlformats.org/officeDocument/2006/relationships/tags" Target="../tags/tag334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339.xml"/><Relationship Id="rId14" Type="http://schemas.openxmlformats.org/officeDocument/2006/relationships/image" Target="../media/image59.png"/><Relationship Id="rId13" Type="http://schemas.openxmlformats.org/officeDocument/2006/relationships/tags" Target="../tags/tag338.xml"/><Relationship Id="rId12" Type="http://schemas.openxmlformats.org/officeDocument/2006/relationships/image" Target="../media/image58.png"/><Relationship Id="rId11" Type="http://schemas.openxmlformats.org/officeDocument/2006/relationships/tags" Target="../tags/tag337.xml"/><Relationship Id="rId10" Type="http://schemas.openxmlformats.org/officeDocument/2006/relationships/image" Target="../media/image5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9.png"/><Relationship Id="rId7" Type="http://schemas.openxmlformats.org/officeDocument/2006/relationships/tags" Target="../tags/tag343.xml"/><Relationship Id="rId6" Type="http://schemas.openxmlformats.org/officeDocument/2006/relationships/image" Target="../media/image18.png"/><Relationship Id="rId5" Type="http://schemas.openxmlformats.org/officeDocument/2006/relationships/tags" Target="../tags/tag342.xml"/><Relationship Id="rId42" Type="http://schemas.openxmlformats.org/officeDocument/2006/relationships/notesSlide" Target="../notesSlides/notesSlide6.xml"/><Relationship Id="rId41" Type="http://schemas.openxmlformats.org/officeDocument/2006/relationships/slideLayout" Target="../slideLayouts/slideLayout18.xml"/><Relationship Id="rId40" Type="http://schemas.openxmlformats.org/officeDocument/2006/relationships/tags" Target="../tags/tag364.xml"/><Relationship Id="rId4" Type="http://schemas.openxmlformats.org/officeDocument/2006/relationships/tags" Target="../tags/tag341.xml"/><Relationship Id="rId39" Type="http://schemas.openxmlformats.org/officeDocument/2006/relationships/image" Target="../media/image66.png"/><Relationship Id="rId38" Type="http://schemas.openxmlformats.org/officeDocument/2006/relationships/tags" Target="../tags/tag363.xml"/><Relationship Id="rId37" Type="http://schemas.openxmlformats.org/officeDocument/2006/relationships/tags" Target="../tags/tag362.xml"/><Relationship Id="rId36" Type="http://schemas.openxmlformats.org/officeDocument/2006/relationships/image" Target="../media/image65.png"/><Relationship Id="rId35" Type="http://schemas.openxmlformats.org/officeDocument/2006/relationships/tags" Target="../tags/tag361.xml"/><Relationship Id="rId34" Type="http://schemas.openxmlformats.org/officeDocument/2006/relationships/tags" Target="../tags/tag360.xml"/><Relationship Id="rId33" Type="http://schemas.openxmlformats.org/officeDocument/2006/relationships/image" Target="../media/image64.png"/><Relationship Id="rId32" Type="http://schemas.openxmlformats.org/officeDocument/2006/relationships/tags" Target="../tags/tag359.xml"/><Relationship Id="rId31" Type="http://schemas.openxmlformats.org/officeDocument/2006/relationships/tags" Target="../tags/tag358.xml"/><Relationship Id="rId30" Type="http://schemas.openxmlformats.org/officeDocument/2006/relationships/image" Target="../media/image63.png"/><Relationship Id="rId3" Type="http://schemas.openxmlformats.org/officeDocument/2006/relationships/image" Target="../media/image2.png"/><Relationship Id="rId29" Type="http://schemas.openxmlformats.org/officeDocument/2006/relationships/tags" Target="../tags/tag357.xml"/><Relationship Id="rId28" Type="http://schemas.openxmlformats.org/officeDocument/2006/relationships/tags" Target="../tags/tag356.xml"/><Relationship Id="rId27" Type="http://schemas.openxmlformats.org/officeDocument/2006/relationships/image" Target="../media/image62.png"/><Relationship Id="rId26" Type="http://schemas.openxmlformats.org/officeDocument/2006/relationships/tags" Target="../tags/tag355.xml"/><Relationship Id="rId25" Type="http://schemas.openxmlformats.org/officeDocument/2006/relationships/tags" Target="../tags/tag354.xml"/><Relationship Id="rId24" Type="http://schemas.openxmlformats.org/officeDocument/2006/relationships/image" Target="../media/image61.png"/><Relationship Id="rId23" Type="http://schemas.openxmlformats.org/officeDocument/2006/relationships/tags" Target="../tags/tag353.xml"/><Relationship Id="rId22" Type="http://schemas.openxmlformats.org/officeDocument/2006/relationships/tags" Target="../tags/tag352.xml"/><Relationship Id="rId21" Type="http://schemas.openxmlformats.org/officeDocument/2006/relationships/image" Target="../media/image60.png"/><Relationship Id="rId20" Type="http://schemas.openxmlformats.org/officeDocument/2006/relationships/tags" Target="../tags/tag351.xml"/><Relationship Id="rId2" Type="http://schemas.openxmlformats.org/officeDocument/2006/relationships/tags" Target="../tags/tag340.xml"/><Relationship Id="rId19" Type="http://schemas.openxmlformats.org/officeDocument/2006/relationships/tags" Target="../tags/tag350.xml"/><Relationship Id="rId18" Type="http://schemas.openxmlformats.org/officeDocument/2006/relationships/image" Target="../media/image22.png"/><Relationship Id="rId17" Type="http://schemas.openxmlformats.org/officeDocument/2006/relationships/tags" Target="../tags/tag349.xml"/><Relationship Id="rId16" Type="http://schemas.openxmlformats.org/officeDocument/2006/relationships/tags" Target="../tags/tag348.xml"/><Relationship Id="rId15" Type="http://schemas.openxmlformats.org/officeDocument/2006/relationships/image" Target="../media/image21.png"/><Relationship Id="rId14" Type="http://schemas.openxmlformats.org/officeDocument/2006/relationships/tags" Target="../tags/tag347.xml"/><Relationship Id="rId13" Type="http://schemas.openxmlformats.org/officeDocument/2006/relationships/tags" Target="../tags/tag346.xml"/><Relationship Id="rId12" Type="http://schemas.openxmlformats.org/officeDocument/2006/relationships/image" Target="../media/image20.png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75.xml"/><Relationship Id="rId11" Type="http://schemas.openxmlformats.org/officeDocument/2006/relationships/image" Target="../media/image2.png"/><Relationship Id="rId10" Type="http://schemas.openxmlformats.org/officeDocument/2006/relationships/tags" Target="../tags/tag374.xml"/><Relationship Id="rId1" Type="http://schemas.openxmlformats.org/officeDocument/2006/relationships/tags" Target="../tags/tag36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tags" Target="../tags/tag377.xml"/><Relationship Id="rId3" Type="http://schemas.openxmlformats.org/officeDocument/2006/relationships/image" Target="../media/image2.png"/><Relationship Id="rId2" Type="http://schemas.openxmlformats.org/officeDocument/2006/relationships/tags" Target="../tags/tag376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image" Target="../media/image2.png"/><Relationship Id="rId2" Type="http://schemas.openxmlformats.org/officeDocument/2006/relationships/tags" Target="../tags/tag380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85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image" Target="../media/image71.png"/><Relationship Id="rId6" Type="http://schemas.openxmlformats.org/officeDocument/2006/relationships/image" Target="../media/image19.png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4" Type="http://schemas.openxmlformats.org/officeDocument/2006/relationships/slideLayout" Target="../slideLayouts/slideLayout18.xml"/><Relationship Id="rId33" Type="http://schemas.openxmlformats.org/officeDocument/2006/relationships/tags" Target="../tags/tag412.xml"/><Relationship Id="rId32" Type="http://schemas.openxmlformats.org/officeDocument/2006/relationships/tags" Target="../tags/tag411.xml"/><Relationship Id="rId31" Type="http://schemas.openxmlformats.org/officeDocument/2006/relationships/tags" Target="../tags/tag410.xml"/><Relationship Id="rId30" Type="http://schemas.openxmlformats.org/officeDocument/2006/relationships/tags" Target="../tags/tag409.xml"/><Relationship Id="rId3" Type="http://schemas.openxmlformats.org/officeDocument/2006/relationships/image" Target="../media/image2.png"/><Relationship Id="rId29" Type="http://schemas.openxmlformats.org/officeDocument/2006/relationships/tags" Target="../tags/tag408.xml"/><Relationship Id="rId28" Type="http://schemas.openxmlformats.org/officeDocument/2006/relationships/tags" Target="../tags/tag407.xml"/><Relationship Id="rId27" Type="http://schemas.openxmlformats.org/officeDocument/2006/relationships/tags" Target="../tags/tag406.xml"/><Relationship Id="rId26" Type="http://schemas.openxmlformats.org/officeDocument/2006/relationships/tags" Target="../tags/tag405.xml"/><Relationship Id="rId25" Type="http://schemas.openxmlformats.org/officeDocument/2006/relationships/tags" Target="../tags/tag404.xml"/><Relationship Id="rId24" Type="http://schemas.openxmlformats.org/officeDocument/2006/relationships/tags" Target="../tags/tag403.xml"/><Relationship Id="rId23" Type="http://schemas.openxmlformats.org/officeDocument/2006/relationships/tags" Target="../tags/tag402.xml"/><Relationship Id="rId22" Type="http://schemas.openxmlformats.org/officeDocument/2006/relationships/tags" Target="../tags/tag401.xml"/><Relationship Id="rId21" Type="http://schemas.openxmlformats.org/officeDocument/2006/relationships/tags" Target="../tags/tag400.xml"/><Relationship Id="rId20" Type="http://schemas.openxmlformats.org/officeDocument/2006/relationships/tags" Target="../tags/tag399.xml"/><Relationship Id="rId2" Type="http://schemas.openxmlformats.org/officeDocument/2006/relationships/tags" Target="../tags/tag386.xml"/><Relationship Id="rId19" Type="http://schemas.openxmlformats.org/officeDocument/2006/relationships/tags" Target="../tags/tag398.xml"/><Relationship Id="rId18" Type="http://schemas.openxmlformats.org/officeDocument/2006/relationships/tags" Target="../tags/tag397.xml"/><Relationship Id="rId17" Type="http://schemas.openxmlformats.org/officeDocument/2006/relationships/tags" Target="../tags/tag396.xml"/><Relationship Id="rId16" Type="http://schemas.openxmlformats.org/officeDocument/2006/relationships/tags" Target="../tags/tag395.xml"/><Relationship Id="rId15" Type="http://schemas.openxmlformats.org/officeDocument/2006/relationships/tags" Target="../tags/tag394.xml"/><Relationship Id="rId14" Type="http://schemas.openxmlformats.org/officeDocument/2006/relationships/tags" Target="../tags/tag393.xml"/><Relationship Id="rId13" Type="http://schemas.openxmlformats.org/officeDocument/2006/relationships/image" Target="../media/image73.png"/><Relationship Id="rId12" Type="http://schemas.openxmlformats.org/officeDocument/2006/relationships/tags" Target="../tags/tag392.xml"/><Relationship Id="rId11" Type="http://schemas.openxmlformats.org/officeDocument/2006/relationships/tags" Target="../tags/tag391.xml"/><Relationship Id="rId10" Type="http://schemas.openxmlformats.org/officeDocument/2006/relationships/image" Target="../media/image7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17.xml"/><Relationship Id="rId8" Type="http://schemas.openxmlformats.org/officeDocument/2006/relationships/tags" Target="../tags/tag416.xml"/><Relationship Id="rId7" Type="http://schemas.openxmlformats.org/officeDocument/2006/relationships/tags" Target="../tags/tag41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tags" Target="../tags/tag414.xml"/><Relationship Id="rId3" Type="http://schemas.openxmlformats.org/officeDocument/2006/relationships/image" Target="../media/image2.png"/><Relationship Id="rId2" Type="http://schemas.openxmlformats.org/officeDocument/2006/relationships/tags" Target="../tags/tag413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21.xml"/><Relationship Id="rId13" Type="http://schemas.openxmlformats.org/officeDocument/2006/relationships/tags" Target="../tags/tag420.xml"/><Relationship Id="rId12" Type="http://schemas.openxmlformats.org/officeDocument/2006/relationships/tags" Target="../tags/tag419.xml"/><Relationship Id="rId11" Type="http://schemas.openxmlformats.org/officeDocument/2006/relationships/tags" Target="../tags/tag418.xml"/><Relationship Id="rId10" Type="http://schemas.openxmlformats.org/officeDocument/2006/relationships/image" Target="../media/image7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tags" Target="../tags/tag425.xml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432.xml"/><Relationship Id="rId11" Type="http://schemas.openxmlformats.org/officeDocument/2006/relationships/image" Target="../media/image2.png"/><Relationship Id="rId10" Type="http://schemas.openxmlformats.org/officeDocument/2006/relationships/tags" Target="../tags/tag431.xml"/><Relationship Id="rId1" Type="http://schemas.openxmlformats.org/officeDocument/2006/relationships/tags" Target="../tags/tag4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436.xml"/><Relationship Id="rId6" Type="http://schemas.openxmlformats.org/officeDocument/2006/relationships/image" Target="../media/image71.png"/><Relationship Id="rId5" Type="http://schemas.openxmlformats.org/officeDocument/2006/relationships/tags" Target="../tags/tag435.xml"/><Relationship Id="rId4" Type="http://schemas.openxmlformats.org/officeDocument/2006/relationships/tags" Target="../tags/tag434.xml"/><Relationship Id="rId3" Type="http://schemas.openxmlformats.org/officeDocument/2006/relationships/image" Target="../media/image2.png"/><Relationship Id="rId2" Type="http://schemas.openxmlformats.org/officeDocument/2006/relationships/tags" Target="../tags/tag43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39.xml"/><Relationship Id="rId11" Type="http://schemas.openxmlformats.org/officeDocument/2006/relationships/image" Target="../media/image2.png"/><Relationship Id="rId10" Type="http://schemas.openxmlformats.org/officeDocument/2006/relationships/tags" Target="../tags/tag138.xml"/><Relationship Id="rId1" Type="http://schemas.openxmlformats.org/officeDocument/2006/relationships/tags" Target="../tags/tag129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39.xml"/><Relationship Id="rId3" Type="http://schemas.openxmlformats.org/officeDocument/2006/relationships/image" Target="../media/image2.png"/><Relationship Id="rId2" Type="http://schemas.openxmlformats.org/officeDocument/2006/relationships/tags" Target="../tags/tag438.xml"/><Relationship Id="rId1" Type="http://schemas.openxmlformats.org/officeDocument/2006/relationships/tags" Target="../tags/tag43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image" Target="../media/image77.png"/><Relationship Id="rId54" Type="http://schemas.openxmlformats.org/officeDocument/2006/relationships/slideLayout" Target="../slideLayouts/slideLayout18.xml"/><Relationship Id="rId53" Type="http://schemas.openxmlformats.org/officeDocument/2006/relationships/tags" Target="../tags/tag488.xml"/><Relationship Id="rId52" Type="http://schemas.openxmlformats.org/officeDocument/2006/relationships/tags" Target="../tags/tag487.xml"/><Relationship Id="rId51" Type="http://schemas.openxmlformats.org/officeDocument/2006/relationships/slide" Target="slide10.xml"/><Relationship Id="rId50" Type="http://schemas.openxmlformats.org/officeDocument/2006/relationships/tags" Target="../tags/tag486.xml"/><Relationship Id="rId5" Type="http://schemas.openxmlformats.org/officeDocument/2006/relationships/tags" Target="../tags/tag442.xml"/><Relationship Id="rId49" Type="http://schemas.openxmlformats.org/officeDocument/2006/relationships/tags" Target="../tags/tag485.xml"/><Relationship Id="rId48" Type="http://schemas.openxmlformats.org/officeDocument/2006/relationships/tags" Target="../tags/tag484.xml"/><Relationship Id="rId47" Type="http://schemas.openxmlformats.org/officeDocument/2006/relationships/tags" Target="../tags/tag483.xml"/><Relationship Id="rId46" Type="http://schemas.openxmlformats.org/officeDocument/2006/relationships/tags" Target="../tags/tag482.xml"/><Relationship Id="rId45" Type="http://schemas.openxmlformats.org/officeDocument/2006/relationships/tags" Target="../tags/tag481.xml"/><Relationship Id="rId44" Type="http://schemas.openxmlformats.org/officeDocument/2006/relationships/tags" Target="../tags/tag480.xml"/><Relationship Id="rId43" Type="http://schemas.openxmlformats.org/officeDocument/2006/relationships/tags" Target="../tags/tag479.xml"/><Relationship Id="rId42" Type="http://schemas.openxmlformats.org/officeDocument/2006/relationships/tags" Target="../tags/tag478.xml"/><Relationship Id="rId41" Type="http://schemas.openxmlformats.org/officeDocument/2006/relationships/tags" Target="../tags/tag477.xml"/><Relationship Id="rId40" Type="http://schemas.openxmlformats.org/officeDocument/2006/relationships/tags" Target="../tags/tag476.xml"/><Relationship Id="rId4" Type="http://schemas.openxmlformats.org/officeDocument/2006/relationships/tags" Target="../tags/tag441.xml"/><Relationship Id="rId39" Type="http://schemas.openxmlformats.org/officeDocument/2006/relationships/tags" Target="../tags/tag475.xml"/><Relationship Id="rId38" Type="http://schemas.openxmlformats.org/officeDocument/2006/relationships/tags" Target="../tags/tag474.xml"/><Relationship Id="rId37" Type="http://schemas.openxmlformats.org/officeDocument/2006/relationships/tags" Target="../tags/tag473.xml"/><Relationship Id="rId36" Type="http://schemas.openxmlformats.org/officeDocument/2006/relationships/tags" Target="../tags/tag472.xml"/><Relationship Id="rId35" Type="http://schemas.openxmlformats.org/officeDocument/2006/relationships/tags" Target="../tags/tag471.xml"/><Relationship Id="rId34" Type="http://schemas.openxmlformats.org/officeDocument/2006/relationships/tags" Target="../tags/tag470.xml"/><Relationship Id="rId33" Type="http://schemas.openxmlformats.org/officeDocument/2006/relationships/tags" Target="../tags/tag469.xml"/><Relationship Id="rId32" Type="http://schemas.openxmlformats.org/officeDocument/2006/relationships/tags" Target="../tags/tag468.xml"/><Relationship Id="rId31" Type="http://schemas.openxmlformats.org/officeDocument/2006/relationships/tags" Target="../tags/tag467.xml"/><Relationship Id="rId30" Type="http://schemas.openxmlformats.org/officeDocument/2006/relationships/tags" Target="../tags/tag466.xml"/><Relationship Id="rId3" Type="http://schemas.openxmlformats.org/officeDocument/2006/relationships/image" Target="../media/image2.png"/><Relationship Id="rId29" Type="http://schemas.openxmlformats.org/officeDocument/2006/relationships/tags" Target="../tags/tag465.xml"/><Relationship Id="rId28" Type="http://schemas.openxmlformats.org/officeDocument/2006/relationships/tags" Target="../tags/tag464.xml"/><Relationship Id="rId27" Type="http://schemas.openxmlformats.org/officeDocument/2006/relationships/tags" Target="../tags/tag463.xml"/><Relationship Id="rId26" Type="http://schemas.openxmlformats.org/officeDocument/2006/relationships/tags" Target="../tags/tag462.xml"/><Relationship Id="rId25" Type="http://schemas.openxmlformats.org/officeDocument/2006/relationships/tags" Target="../tags/tag461.xml"/><Relationship Id="rId24" Type="http://schemas.openxmlformats.org/officeDocument/2006/relationships/tags" Target="../tags/tag460.xml"/><Relationship Id="rId23" Type="http://schemas.openxmlformats.org/officeDocument/2006/relationships/tags" Target="../tags/tag459.xml"/><Relationship Id="rId22" Type="http://schemas.openxmlformats.org/officeDocument/2006/relationships/tags" Target="../tags/tag458.xml"/><Relationship Id="rId21" Type="http://schemas.openxmlformats.org/officeDocument/2006/relationships/tags" Target="../tags/tag457.xml"/><Relationship Id="rId20" Type="http://schemas.openxmlformats.org/officeDocument/2006/relationships/tags" Target="../tags/tag456.xml"/><Relationship Id="rId2" Type="http://schemas.openxmlformats.org/officeDocument/2006/relationships/tags" Target="../tags/tag440.xml"/><Relationship Id="rId19" Type="http://schemas.openxmlformats.org/officeDocument/2006/relationships/tags" Target="../tags/tag455.xml"/><Relationship Id="rId18" Type="http://schemas.openxmlformats.org/officeDocument/2006/relationships/tags" Target="../tags/tag454.xml"/><Relationship Id="rId17" Type="http://schemas.openxmlformats.org/officeDocument/2006/relationships/tags" Target="../tags/tag453.xml"/><Relationship Id="rId16" Type="http://schemas.openxmlformats.org/officeDocument/2006/relationships/tags" Target="../tags/tag452.xml"/><Relationship Id="rId15" Type="http://schemas.openxmlformats.org/officeDocument/2006/relationships/tags" Target="../tags/tag451.xml"/><Relationship Id="rId14" Type="http://schemas.openxmlformats.org/officeDocument/2006/relationships/tags" Target="../tags/tag450.xml"/><Relationship Id="rId13" Type="http://schemas.openxmlformats.org/officeDocument/2006/relationships/tags" Target="../tags/tag44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image" Target="../media/image79.png"/><Relationship Id="rId7" Type="http://schemas.openxmlformats.org/officeDocument/2006/relationships/tags" Target="../tags/tag492.xml"/><Relationship Id="rId6" Type="http://schemas.openxmlformats.org/officeDocument/2006/relationships/image" Target="../media/image78.png"/><Relationship Id="rId5" Type="http://schemas.openxmlformats.org/officeDocument/2006/relationships/tags" Target="../tags/tag491.xml"/><Relationship Id="rId4" Type="http://schemas.openxmlformats.org/officeDocument/2006/relationships/tags" Target="../tags/tag490.xml"/><Relationship Id="rId39" Type="http://schemas.openxmlformats.org/officeDocument/2006/relationships/slideLayout" Target="../slideLayouts/slideLayout18.xml"/><Relationship Id="rId38" Type="http://schemas.openxmlformats.org/officeDocument/2006/relationships/tags" Target="../tags/tag519.xml"/><Relationship Id="rId37" Type="http://schemas.openxmlformats.org/officeDocument/2006/relationships/tags" Target="../tags/tag518.xml"/><Relationship Id="rId36" Type="http://schemas.openxmlformats.org/officeDocument/2006/relationships/slide" Target="slide10.xml"/><Relationship Id="rId35" Type="http://schemas.openxmlformats.org/officeDocument/2006/relationships/tags" Target="../tags/tag517.xml"/><Relationship Id="rId34" Type="http://schemas.openxmlformats.org/officeDocument/2006/relationships/tags" Target="../tags/tag516.xml"/><Relationship Id="rId33" Type="http://schemas.openxmlformats.org/officeDocument/2006/relationships/tags" Target="../tags/tag515.xml"/><Relationship Id="rId32" Type="http://schemas.openxmlformats.org/officeDocument/2006/relationships/tags" Target="../tags/tag514.xml"/><Relationship Id="rId31" Type="http://schemas.openxmlformats.org/officeDocument/2006/relationships/tags" Target="../tags/tag513.xml"/><Relationship Id="rId30" Type="http://schemas.openxmlformats.org/officeDocument/2006/relationships/tags" Target="../tags/tag512.xml"/><Relationship Id="rId3" Type="http://schemas.openxmlformats.org/officeDocument/2006/relationships/image" Target="../media/image2.png"/><Relationship Id="rId29" Type="http://schemas.openxmlformats.org/officeDocument/2006/relationships/tags" Target="../tags/tag511.xml"/><Relationship Id="rId28" Type="http://schemas.openxmlformats.org/officeDocument/2006/relationships/tags" Target="../tags/tag510.xml"/><Relationship Id="rId27" Type="http://schemas.openxmlformats.org/officeDocument/2006/relationships/tags" Target="../tags/tag509.xml"/><Relationship Id="rId26" Type="http://schemas.openxmlformats.org/officeDocument/2006/relationships/tags" Target="../tags/tag508.xml"/><Relationship Id="rId25" Type="http://schemas.openxmlformats.org/officeDocument/2006/relationships/tags" Target="../tags/tag507.xml"/><Relationship Id="rId24" Type="http://schemas.openxmlformats.org/officeDocument/2006/relationships/tags" Target="../tags/tag506.xml"/><Relationship Id="rId23" Type="http://schemas.openxmlformats.org/officeDocument/2006/relationships/tags" Target="../tags/tag505.xml"/><Relationship Id="rId22" Type="http://schemas.openxmlformats.org/officeDocument/2006/relationships/tags" Target="../tags/tag504.xml"/><Relationship Id="rId21" Type="http://schemas.openxmlformats.org/officeDocument/2006/relationships/image" Target="../media/image81.png"/><Relationship Id="rId20" Type="http://schemas.openxmlformats.org/officeDocument/2006/relationships/tags" Target="../tags/tag503.xml"/><Relationship Id="rId2" Type="http://schemas.openxmlformats.org/officeDocument/2006/relationships/tags" Target="../tags/tag489.xml"/><Relationship Id="rId19" Type="http://schemas.openxmlformats.org/officeDocument/2006/relationships/tags" Target="../tags/tag502.xml"/><Relationship Id="rId18" Type="http://schemas.openxmlformats.org/officeDocument/2006/relationships/tags" Target="../tags/tag501.xml"/><Relationship Id="rId17" Type="http://schemas.openxmlformats.org/officeDocument/2006/relationships/tags" Target="../tags/tag500.xml"/><Relationship Id="rId16" Type="http://schemas.openxmlformats.org/officeDocument/2006/relationships/tags" Target="../tags/tag499.xml"/><Relationship Id="rId15" Type="http://schemas.openxmlformats.org/officeDocument/2006/relationships/tags" Target="../tags/tag498.xml"/><Relationship Id="rId14" Type="http://schemas.openxmlformats.org/officeDocument/2006/relationships/tags" Target="../tags/tag497.xml"/><Relationship Id="rId13" Type="http://schemas.openxmlformats.org/officeDocument/2006/relationships/tags" Target="../tags/tag496.xml"/><Relationship Id="rId12" Type="http://schemas.openxmlformats.org/officeDocument/2006/relationships/tags" Target="../tags/tag495.xml"/><Relationship Id="rId11" Type="http://schemas.openxmlformats.org/officeDocument/2006/relationships/tags" Target="../tags/tag494.xml"/><Relationship Id="rId10" Type="http://schemas.openxmlformats.org/officeDocument/2006/relationships/image" Target="../media/image80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7" Type="http://schemas.openxmlformats.org/officeDocument/2006/relationships/slideLayout" Target="../slideLayouts/slideLayout18.xml"/><Relationship Id="rId96" Type="http://schemas.openxmlformats.org/officeDocument/2006/relationships/tags" Target="../tags/tag604.xml"/><Relationship Id="rId95" Type="http://schemas.openxmlformats.org/officeDocument/2006/relationships/tags" Target="../tags/tag603.xml"/><Relationship Id="rId94" Type="http://schemas.openxmlformats.org/officeDocument/2006/relationships/slide" Target="slide10.xml"/><Relationship Id="rId93" Type="http://schemas.openxmlformats.org/officeDocument/2006/relationships/tags" Target="../tags/tag602.xml"/><Relationship Id="rId92" Type="http://schemas.openxmlformats.org/officeDocument/2006/relationships/tags" Target="../tags/tag601.xml"/><Relationship Id="rId91" Type="http://schemas.openxmlformats.org/officeDocument/2006/relationships/tags" Target="../tags/tag600.xml"/><Relationship Id="rId90" Type="http://schemas.openxmlformats.org/officeDocument/2006/relationships/tags" Target="../tags/tag599.xml"/><Relationship Id="rId9" Type="http://schemas.openxmlformats.org/officeDocument/2006/relationships/tags" Target="../tags/tag525.xml"/><Relationship Id="rId89" Type="http://schemas.openxmlformats.org/officeDocument/2006/relationships/tags" Target="../tags/tag598.xml"/><Relationship Id="rId88" Type="http://schemas.openxmlformats.org/officeDocument/2006/relationships/tags" Target="../tags/tag597.xml"/><Relationship Id="rId87" Type="http://schemas.openxmlformats.org/officeDocument/2006/relationships/tags" Target="../tags/tag596.xml"/><Relationship Id="rId86" Type="http://schemas.openxmlformats.org/officeDocument/2006/relationships/tags" Target="../tags/tag595.xml"/><Relationship Id="rId85" Type="http://schemas.openxmlformats.org/officeDocument/2006/relationships/tags" Target="../tags/tag594.xml"/><Relationship Id="rId84" Type="http://schemas.openxmlformats.org/officeDocument/2006/relationships/tags" Target="../tags/tag593.xml"/><Relationship Id="rId83" Type="http://schemas.openxmlformats.org/officeDocument/2006/relationships/tags" Target="../tags/tag592.xml"/><Relationship Id="rId82" Type="http://schemas.openxmlformats.org/officeDocument/2006/relationships/tags" Target="../tags/tag591.xml"/><Relationship Id="rId81" Type="http://schemas.openxmlformats.org/officeDocument/2006/relationships/tags" Target="../tags/tag590.xml"/><Relationship Id="rId80" Type="http://schemas.openxmlformats.org/officeDocument/2006/relationships/tags" Target="../tags/tag589.xml"/><Relationship Id="rId8" Type="http://schemas.openxmlformats.org/officeDocument/2006/relationships/tags" Target="../tags/tag524.xml"/><Relationship Id="rId79" Type="http://schemas.openxmlformats.org/officeDocument/2006/relationships/tags" Target="../tags/tag588.xml"/><Relationship Id="rId78" Type="http://schemas.openxmlformats.org/officeDocument/2006/relationships/tags" Target="../tags/tag587.xml"/><Relationship Id="rId77" Type="http://schemas.openxmlformats.org/officeDocument/2006/relationships/tags" Target="../tags/tag586.xml"/><Relationship Id="rId76" Type="http://schemas.openxmlformats.org/officeDocument/2006/relationships/tags" Target="../tags/tag585.xml"/><Relationship Id="rId75" Type="http://schemas.openxmlformats.org/officeDocument/2006/relationships/tags" Target="../tags/tag584.xml"/><Relationship Id="rId74" Type="http://schemas.openxmlformats.org/officeDocument/2006/relationships/tags" Target="../tags/tag583.xml"/><Relationship Id="rId73" Type="http://schemas.openxmlformats.org/officeDocument/2006/relationships/tags" Target="../tags/tag582.xml"/><Relationship Id="rId72" Type="http://schemas.openxmlformats.org/officeDocument/2006/relationships/tags" Target="../tags/tag581.xml"/><Relationship Id="rId71" Type="http://schemas.openxmlformats.org/officeDocument/2006/relationships/tags" Target="../tags/tag580.xml"/><Relationship Id="rId70" Type="http://schemas.openxmlformats.org/officeDocument/2006/relationships/tags" Target="../tags/tag579.xml"/><Relationship Id="rId7" Type="http://schemas.openxmlformats.org/officeDocument/2006/relationships/tags" Target="../tags/tag523.xml"/><Relationship Id="rId69" Type="http://schemas.openxmlformats.org/officeDocument/2006/relationships/tags" Target="../tags/tag578.xml"/><Relationship Id="rId68" Type="http://schemas.openxmlformats.org/officeDocument/2006/relationships/tags" Target="../tags/tag577.xml"/><Relationship Id="rId67" Type="http://schemas.openxmlformats.org/officeDocument/2006/relationships/tags" Target="../tags/tag576.xml"/><Relationship Id="rId66" Type="http://schemas.openxmlformats.org/officeDocument/2006/relationships/tags" Target="../tags/tag575.xml"/><Relationship Id="rId65" Type="http://schemas.openxmlformats.org/officeDocument/2006/relationships/tags" Target="../tags/tag574.xml"/><Relationship Id="rId64" Type="http://schemas.openxmlformats.org/officeDocument/2006/relationships/tags" Target="../tags/tag573.xml"/><Relationship Id="rId63" Type="http://schemas.openxmlformats.org/officeDocument/2006/relationships/tags" Target="../tags/tag572.xml"/><Relationship Id="rId62" Type="http://schemas.openxmlformats.org/officeDocument/2006/relationships/tags" Target="../tags/tag571.xml"/><Relationship Id="rId61" Type="http://schemas.openxmlformats.org/officeDocument/2006/relationships/tags" Target="../tags/tag570.xml"/><Relationship Id="rId60" Type="http://schemas.openxmlformats.org/officeDocument/2006/relationships/tags" Target="../tags/tag569.xml"/><Relationship Id="rId6" Type="http://schemas.openxmlformats.org/officeDocument/2006/relationships/image" Target="../media/image13.png"/><Relationship Id="rId59" Type="http://schemas.openxmlformats.org/officeDocument/2006/relationships/tags" Target="../tags/tag568.xml"/><Relationship Id="rId58" Type="http://schemas.openxmlformats.org/officeDocument/2006/relationships/image" Target="../media/image85.png"/><Relationship Id="rId57" Type="http://schemas.openxmlformats.org/officeDocument/2006/relationships/tags" Target="../tags/tag567.xml"/><Relationship Id="rId56" Type="http://schemas.openxmlformats.org/officeDocument/2006/relationships/tags" Target="../tags/tag566.xml"/><Relationship Id="rId55" Type="http://schemas.openxmlformats.org/officeDocument/2006/relationships/image" Target="../media/image84.png"/><Relationship Id="rId54" Type="http://schemas.openxmlformats.org/officeDocument/2006/relationships/tags" Target="../tags/tag565.xml"/><Relationship Id="rId53" Type="http://schemas.openxmlformats.org/officeDocument/2006/relationships/tags" Target="../tags/tag564.xml"/><Relationship Id="rId52" Type="http://schemas.openxmlformats.org/officeDocument/2006/relationships/tags" Target="../tags/tag563.xml"/><Relationship Id="rId51" Type="http://schemas.openxmlformats.org/officeDocument/2006/relationships/tags" Target="../tags/tag562.xml"/><Relationship Id="rId50" Type="http://schemas.openxmlformats.org/officeDocument/2006/relationships/tags" Target="../tags/tag561.xml"/><Relationship Id="rId5" Type="http://schemas.openxmlformats.org/officeDocument/2006/relationships/tags" Target="../tags/tag522.xml"/><Relationship Id="rId49" Type="http://schemas.openxmlformats.org/officeDocument/2006/relationships/tags" Target="../tags/tag560.xml"/><Relationship Id="rId48" Type="http://schemas.openxmlformats.org/officeDocument/2006/relationships/tags" Target="../tags/tag559.xml"/><Relationship Id="rId47" Type="http://schemas.openxmlformats.org/officeDocument/2006/relationships/tags" Target="../tags/tag558.xml"/><Relationship Id="rId46" Type="http://schemas.openxmlformats.org/officeDocument/2006/relationships/tags" Target="../tags/tag557.xml"/><Relationship Id="rId45" Type="http://schemas.openxmlformats.org/officeDocument/2006/relationships/tags" Target="../tags/tag556.xml"/><Relationship Id="rId44" Type="http://schemas.openxmlformats.org/officeDocument/2006/relationships/tags" Target="../tags/tag555.xml"/><Relationship Id="rId43" Type="http://schemas.openxmlformats.org/officeDocument/2006/relationships/tags" Target="../tags/tag554.xml"/><Relationship Id="rId42" Type="http://schemas.openxmlformats.org/officeDocument/2006/relationships/tags" Target="../tags/tag553.xml"/><Relationship Id="rId41" Type="http://schemas.openxmlformats.org/officeDocument/2006/relationships/tags" Target="../tags/tag552.xml"/><Relationship Id="rId40" Type="http://schemas.openxmlformats.org/officeDocument/2006/relationships/tags" Target="../tags/tag551.xml"/><Relationship Id="rId4" Type="http://schemas.openxmlformats.org/officeDocument/2006/relationships/tags" Target="../tags/tag521.xml"/><Relationship Id="rId39" Type="http://schemas.openxmlformats.org/officeDocument/2006/relationships/tags" Target="../tags/tag550.xml"/><Relationship Id="rId38" Type="http://schemas.openxmlformats.org/officeDocument/2006/relationships/tags" Target="../tags/tag549.xml"/><Relationship Id="rId37" Type="http://schemas.openxmlformats.org/officeDocument/2006/relationships/tags" Target="../tags/tag548.xml"/><Relationship Id="rId36" Type="http://schemas.openxmlformats.org/officeDocument/2006/relationships/tags" Target="../tags/tag547.xml"/><Relationship Id="rId35" Type="http://schemas.openxmlformats.org/officeDocument/2006/relationships/tags" Target="../tags/tag546.xml"/><Relationship Id="rId34" Type="http://schemas.openxmlformats.org/officeDocument/2006/relationships/tags" Target="../tags/tag545.xml"/><Relationship Id="rId33" Type="http://schemas.openxmlformats.org/officeDocument/2006/relationships/tags" Target="../tags/tag544.xml"/><Relationship Id="rId32" Type="http://schemas.openxmlformats.org/officeDocument/2006/relationships/tags" Target="../tags/tag543.xml"/><Relationship Id="rId31" Type="http://schemas.openxmlformats.org/officeDocument/2006/relationships/tags" Target="../tags/tag542.xml"/><Relationship Id="rId30" Type="http://schemas.openxmlformats.org/officeDocument/2006/relationships/tags" Target="../tags/tag541.xml"/><Relationship Id="rId3" Type="http://schemas.openxmlformats.org/officeDocument/2006/relationships/image" Target="../media/image2.png"/><Relationship Id="rId29" Type="http://schemas.openxmlformats.org/officeDocument/2006/relationships/tags" Target="../tags/tag540.xml"/><Relationship Id="rId28" Type="http://schemas.openxmlformats.org/officeDocument/2006/relationships/tags" Target="../tags/tag539.xml"/><Relationship Id="rId27" Type="http://schemas.openxmlformats.org/officeDocument/2006/relationships/tags" Target="../tags/tag538.xml"/><Relationship Id="rId26" Type="http://schemas.openxmlformats.org/officeDocument/2006/relationships/tags" Target="../tags/tag537.xml"/><Relationship Id="rId25" Type="http://schemas.openxmlformats.org/officeDocument/2006/relationships/tags" Target="../tags/tag536.xml"/><Relationship Id="rId24" Type="http://schemas.openxmlformats.org/officeDocument/2006/relationships/tags" Target="../tags/tag535.xml"/><Relationship Id="rId23" Type="http://schemas.openxmlformats.org/officeDocument/2006/relationships/image" Target="../media/image83.png"/><Relationship Id="rId22" Type="http://schemas.openxmlformats.org/officeDocument/2006/relationships/tags" Target="../tags/tag534.xml"/><Relationship Id="rId21" Type="http://schemas.openxmlformats.org/officeDocument/2006/relationships/tags" Target="../tags/tag533.xml"/><Relationship Id="rId20" Type="http://schemas.openxmlformats.org/officeDocument/2006/relationships/image" Target="../media/image82.png"/><Relationship Id="rId2" Type="http://schemas.openxmlformats.org/officeDocument/2006/relationships/tags" Target="../tags/tag520.xml"/><Relationship Id="rId19" Type="http://schemas.openxmlformats.org/officeDocument/2006/relationships/tags" Target="../tags/tag532.xml"/><Relationship Id="rId18" Type="http://schemas.openxmlformats.org/officeDocument/2006/relationships/tags" Target="../tags/tag531.xml"/><Relationship Id="rId17" Type="http://schemas.openxmlformats.org/officeDocument/2006/relationships/image" Target="../media/image16.png"/><Relationship Id="rId16" Type="http://schemas.openxmlformats.org/officeDocument/2006/relationships/tags" Target="../tags/tag530.xml"/><Relationship Id="rId15" Type="http://schemas.openxmlformats.org/officeDocument/2006/relationships/tags" Target="../tags/tag529.xml"/><Relationship Id="rId14" Type="http://schemas.openxmlformats.org/officeDocument/2006/relationships/image" Target="../media/image15.png"/><Relationship Id="rId13" Type="http://schemas.openxmlformats.org/officeDocument/2006/relationships/tags" Target="../tags/tag528.xml"/><Relationship Id="rId12" Type="http://schemas.openxmlformats.org/officeDocument/2006/relationships/tags" Target="../tags/tag527.xml"/><Relationship Id="rId11" Type="http://schemas.openxmlformats.org/officeDocument/2006/relationships/image" Target="../media/image14.png"/><Relationship Id="rId10" Type="http://schemas.openxmlformats.org/officeDocument/2006/relationships/tags" Target="../tags/tag526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10.xml"/><Relationship Id="rId88" Type="http://schemas.openxmlformats.org/officeDocument/2006/relationships/slideLayout" Target="../slideLayouts/slideLayout18.xml"/><Relationship Id="rId87" Type="http://schemas.openxmlformats.org/officeDocument/2006/relationships/tags" Target="../tags/tag680.xml"/><Relationship Id="rId86" Type="http://schemas.openxmlformats.org/officeDocument/2006/relationships/tags" Target="../tags/tag679.xml"/><Relationship Id="rId85" Type="http://schemas.openxmlformats.org/officeDocument/2006/relationships/slide" Target="slide10.xml"/><Relationship Id="rId84" Type="http://schemas.openxmlformats.org/officeDocument/2006/relationships/image" Target="../media/image92.png"/><Relationship Id="rId83" Type="http://schemas.openxmlformats.org/officeDocument/2006/relationships/tags" Target="../tags/tag678.xml"/><Relationship Id="rId82" Type="http://schemas.openxmlformats.org/officeDocument/2006/relationships/tags" Target="../tags/tag677.xml"/><Relationship Id="rId81" Type="http://schemas.openxmlformats.org/officeDocument/2006/relationships/image" Target="../media/image91.png"/><Relationship Id="rId80" Type="http://schemas.openxmlformats.org/officeDocument/2006/relationships/tags" Target="../tags/tag676.xml"/><Relationship Id="rId8" Type="http://schemas.openxmlformats.org/officeDocument/2006/relationships/tags" Target="../tags/tag609.xml"/><Relationship Id="rId79" Type="http://schemas.openxmlformats.org/officeDocument/2006/relationships/tags" Target="../tags/tag675.xml"/><Relationship Id="rId78" Type="http://schemas.openxmlformats.org/officeDocument/2006/relationships/image" Target="../media/image90.png"/><Relationship Id="rId77" Type="http://schemas.openxmlformats.org/officeDocument/2006/relationships/tags" Target="../tags/tag674.xml"/><Relationship Id="rId76" Type="http://schemas.openxmlformats.org/officeDocument/2006/relationships/tags" Target="../tags/tag673.xml"/><Relationship Id="rId75" Type="http://schemas.openxmlformats.org/officeDocument/2006/relationships/image" Target="../media/image89.png"/><Relationship Id="rId74" Type="http://schemas.openxmlformats.org/officeDocument/2006/relationships/tags" Target="../tags/tag672.xml"/><Relationship Id="rId73" Type="http://schemas.openxmlformats.org/officeDocument/2006/relationships/tags" Target="../tags/tag671.xml"/><Relationship Id="rId72" Type="http://schemas.openxmlformats.org/officeDocument/2006/relationships/tags" Target="../tags/tag670.xml"/><Relationship Id="rId71" Type="http://schemas.openxmlformats.org/officeDocument/2006/relationships/image" Target="../media/image88.png"/><Relationship Id="rId70" Type="http://schemas.openxmlformats.org/officeDocument/2006/relationships/tags" Target="../tags/tag669.xml"/><Relationship Id="rId7" Type="http://schemas.openxmlformats.org/officeDocument/2006/relationships/tags" Target="../tags/tag608.xml"/><Relationship Id="rId69" Type="http://schemas.openxmlformats.org/officeDocument/2006/relationships/tags" Target="../tags/tag668.xml"/><Relationship Id="rId68" Type="http://schemas.openxmlformats.org/officeDocument/2006/relationships/tags" Target="../tags/tag667.xml"/><Relationship Id="rId67" Type="http://schemas.openxmlformats.org/officeDocument/2006/relationships/tags" Target="../tags/tag666.xml"/><Relationship Id="rId66" Type="http://schemas.openxmlformats.org/officeDocument/2006/relationships/tags" Target="../tags/tag665.xml"/><Relationship Id="rId65" Type="http://schemas.openxmlformats.org/officeDocument/2006/relationships/tags" Target="../tags/tag664.xml"/><Relationship Id="rId64" Type="http://schemas.openxmlformats.org/officeDocument/2006/relationships/tags" Target="../tags/tag663.xml"/><Relationship Id="rId63" Type="http://schemas.openxmlformats.org/officeDocument/2006/relationships/tags" Target="../tags/tag662.xml"/><Relationship Id="rId62" Type="http://schemas.openxmlformats.org/officeDocument/2006/relationships/tags" Target="../tags/tag661.xml"/><Relationship Id="rId61" Type="http://schemas.openxmlformats.org/officeDocument/2006/relationships/tags" Target="../tags/tag660.xml"/><Relationship Id="rId60" Type="http://schemas.openxmlformats.org/officeDocument/2006/relationships/tags" Target="../tags/tag659.xml"/><Relationship Id="rId6" Type="http://schemas.openxmlformats.org/officeDocument/2006/relationships/image" Target="../media/image13.png"/><Relationship Id="rId59" Type="http://schemas.openxmlformats.org/officeDocument/2006/relationships/tags" Target="../tags/tag658.xml"/><Relationship Id="rId58" Type="http://schemas.openxmlformats.org/officeDocument/2006/relationships/tags" Target="../tags/tag657.xml"/><Relationship Id="rId57" Type="http://schemas.openxmlformats.org/officeDocument/2006/relationships/tags" Target="../tags/tag656.xml"/><Relationship Id="rId56" Type="http://schemas.openxmlformats.org/officeDocument/2006/relationships/tags" Target="../tags/tag655.xml"/><Relationship Id="rId55" Type="http://schemas.openxmlformats.org/officeDocument/2006/relationships/tags" Target="../tags/tag654.xml"/><Relationship Id="rId54" Type="http://schemas.openxmlformats.org/officeDocument/2006/relationships/tags" Target="../tags/tag653.xml"/><Relationship Id="rId53" Type="http://schemas.openxmlformats.org/officeDocument/2006/relationships/tags" Target="../tags/tag652.xml"/><Relationship Id="rId52" Type="http://schemas.openxmlformats.org/officeDocument/2006/relationships/tags" Target="../tags/tag651.xml"/><Relationship Id="rId51" Type="http://schemas.openxmlformats.org/officeDocument/2006/relationships/tags" Target="../tags/tag650.xml"/><Relationship Id="rId50" Type="http://schemas.openxmlformats.org/officeDocument/2006/relationships/tags" Target="../tags/tag649.xml"/><Relationship Id="rId5" Type="http://schemas.openxmlformats.org/officeDocument/2006/relationships/tags" Target="../tags/tag607.xml"/><Relationship Id="rId49" Type="http://schemas.openxmlformats.org/officeDocument/2006/relationships/tags" Target="../tags/tag648.xml"/><Relationship Id="rId48" Type="http://schemas.openxmlformats.org/officeDocument/2006/relationships/tags" Target="../tags/tag647.xml"/><Relationship Id="rId47" Type="http://schemas.openxmlformats.org/officeDocument/2006/relationships/tags" Target="../tags/tag646.xml"/><Relationship Id="rId46" Type="http://schemas.openxmlformats.org/officeDocument/2006/relationships/tags" Target="../tags/tag645.xml"/><Relationship Id="rId45" Type="http://schemas.openxmlformats.org/officeDocument/2006/relationships/tags" Target="../tags/tag644.xml"/><Relationship Id="rId44" Type="http://schemas.openxmlformats.org/officeDocument/2006/relationships/tags" Target="../tags/tag643.xml"/><Relationship Id="rId43" Type="http://schemas.openxmlformats.org/officeDocument/2006/relationships/tags" Target="../tags/tag642.xml"/><Relationship Id="rId42" Type="http://schemas.openxmlformats.org/officeDocument/2006/relationships/tags" Target="../tags/tag641.xml"/><Relationship Id="rId41" Type="http://schemas.openxmlformats.org/officeDocument/2006/relationships/image" Target="../media/image87.png"/><Relationship Id="rId40" Type="http://schemas.openxmlformats.org/officeDocument/2006/relationships/tags" Target="../tags/tag640.xml"/><Relationship Id="rId4" Type="http://schemas.openxmlformats.org/officeDocument/2006/relationships/tags" Target="../tags/tag606.xml"/><Relationship Id="rId39" Type="http://schemas.openxmlformats.org/officeDocument/2006/relationships/tags" Target="../tags/tag639.xml"/><Relationship Id="rId38" Type="http://schemas.openxmlformats.org/officeDocument/2006/relationships/tags" Target="../tags/tag638.xml"/><Relationship Id="rId37" Type="http://schemas.openxmlformats.org/officeDocument/2006/relationships/image" Target="../media/image86.png"/><Relationship Id="rId36" Type="http://schemas.openxmlformats.org/officeDocument/2006/relationships/tags" Target="../tags/tag637.xml"/><Relationship Id="rId35" Type="http://schemas.openxmlformats.org/officeDocument/2006/relationships/tags" Target="../tags/tag636.xml"/><Relationship Id="rId34" Type="http://schemas.openxmlformats.org/officeDocument/2006/relationships/tags" Target="../tags/tag635.xml"/><Relationship Id="rId33" Type="http://schemas.openxmlformats.org/officeDocument/2006/relationships/tags" Target="../tags/tag634.xml"/><Relationship Id="rId32" Type="http://schemas.openxmlformats.org/officeDocument/2006/relationships/tags" Target="../tags/tag633.xml"/><Relationship Id="rId31" Type="http://schemas.openxmlformats.org/officeDocument/2006/relationships/tags" Target="../tags/tag632.xml"/><Relationship Id="rId30" Type="http://schemas.openxmlformats.org/officeDocument/2006/relationships/tags" Target="../tags/tag631.xml"/><Relationship Id="rId3" Type="http://schemas.openxmlformats.org/officeDocument/2006/relationships/image" Target="../media/image2.png"/><Relationship Id="rId29" Type="http://schemas.openxmlformats.org/officeDocument/2006/relationships/tags" Target="../tags/tag630.xml"/><Relationship Id="rId28" Type="http://schemas.openxmlformats.org/officeDocument/2006/relationships/tags" Target="../tags/tag629.xml"/><Relationship Id="rId27" Type="http://schemas.openxmlformats.org/officeDocument/2006/relationships/tags" Target="../tags/tag628.xml"/><Relationship Id="rId26" Type="http://schemas.openxmlformats.org/officeDocument/2006/relationships/tags" Target="../tags/tag627.xml"/><Relationship Id="rId25" Type="http://schemas.openxmlformats.org/officeDocument/2006/relationships/tags" Target="../tags/tag626.xml"/><Relationship Id="rId24" Type="http://schemas.openxmlformats.org/officeDocument/2006/relationships/tags" Target="../tags/tag625.xml"/><Relationship Id="rId23" Type="http://schemas.openxmlformats.org/officeDocument/2006/relationships/tags" Target="../tags/tag624.xml"/><Relationship Id="rId22" Type="http://schemas.openxmlformats.org/officeDocument/2006/relationships/tags" Target="../tags/tag623.xml"/><Relationship Id="rId21" Type="http://schemas.openxmlformats.org/officeDocument/2006/relationships/tags" Target="../tags/tag622.xml"/><Relationship Id="rId20" Type="http://schemas.openxmlformats.org/officeDocument/2006/relationships/tags" Target="../tags/tag621.xml"/><Relationship Id="rId2" Type="http://schemas.openxmlformats.org/officeDocument/2006/relationships/tags" Target="../tags/tag605.xml"/><Relationship Id="rId19" Type="http://schemas.openxmlformats.org/officeDocument/2006/relationships/tags" Target="../tags/tag620.xml"/><Relationship Id="rId18" Type="http://schemas.openxmlformats.org/officeDocument/2006/relationships/tags" Target="../tags/tag619.xml"/><Relationship Id="rId17" Type="http://schemas.openxmlformats.org/officeDocument/2006/relationships/tags" Target="../tags/tag618.xml"/><Relationship Id="rId16" Type="http://schemas.openxmlformats.org/officeDocument/2006/relationships/tags" Target="../tags/tag617.xml"/><Relationship Id="rId15" Type="http://schemas.openxmlformats.org/officeDocument/2006/relationships/tags" Target="../tags/tag616.xml"/><Relationship Id="rId14" Type="http://schemas.openxmlformats.org/officeDocument/2006/relationships/tags" Target="../tags/tag615.xml"/><Relationship Id="rId13" Type="http://schemas.openxmlformats.org/officeDocument/2006/relationships/tags" Target="../tags/tag614.xml"/><Relationship Id="rId12" Type="http://schemas.openxmlformats.org/officeDocument/2006/relationships/tags" Target="../tags/tag613.xml"/><Relationship Id="rId11" Type="http://schemas.openxmlformats.org/officeDocument/2006/relationships/tags" Target="../tags/tag612.xml"/><Relationship Id="rId10" Type="http://schemas.openxmlformats.org/officeDocument/2006/relationships/tags" Target="../tags/tag61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772.xml"/><Relationship Id="rId98" Type="http://schemas.openxmlformats.org/officeDocument/2006/relationships/tags" Target="../tags/tag771.xml"/><Relationship Id="rId97" Type="http://schemas.openxmlformats.org/officeDocument/2006/relationships/tags" Target="../tags/tag770.xml"/><Relationship Id="rId96" Type="http://schemas.openxmlformats.org/officeDocument/2006/relationships/tags" Target="../tags/tag769.xml"/><Relationship Id="rId95" Type="http://schemas.openxmlformats.org/officeDocument/2006/relationships/tags" Target="../tags/tag768.xml"/><Relationship Id="rId94" Type="http://schemas.openxmlformats.org/officeDocument/2006/relationships/tags" Target="../tags/tag767.xml"/><Relationship Id="rId93" Type="http://schemas.openxmlformats.org/officeDocument/2006/relationships/tags" Target="../tags/tag766.xml"/><Relationship Id="rId92" Type="http://schemas.openxmlformats.org/officeDocument/2006/relationships/tags" Target="../tags/tag765.xml"/><Relationship Id="rId91" Type="http://schemas.openxmlformats.org/officeDocument/2006/relationships/tags" Target="../tags/tag764.xml"/><Relationship Id="rId90" Type="http://schemas.openxmlformats.org/officeDocument/2006/relationships/tags" Target="../tags/tag763.xml"/><Relationship Id="rId9" Type="http://schemas.openxmlformats.org/officeDocument/2006/relationships/tags" Target="../tags/tag686.xml"/><Relationship Id="rId89" Type="http://schemas.openxmlformats.org/officeDocument/2006/relationships/tags" Target="../tags/tag762.xml"/><Relationship Id="rId88" Type="http://schemas.openxmlformats.org/officeDocument/2006/relationships/tags" Target="../tags/tag761.xml"/><Relationship Id="rId87" Type="http://schemas.openxmlformats.org/officeDocument/2006/relationships/tags" Target="../tags/tag760.xml"/><Relationship Id="rId86" Type="http://schemas.openxmlformats.org/officeDocument/2006/relationships/tags" Target="../tags/tag759.xml"/><Relationship Id="rId85" Type="http://schemas.openxmlformats.org/officeDocument/2006/relationships/tags" Target="../tags/tag758.xml"/><Relationship Id="rId84" Type="http://schemas.openxmlformats.org/officeDocument/2006/relationships/tags" Target="../tags/tag757.xml"/><Relationship Id="rId83" Type="http://schemas.openxmlformats.org/officeDocument/2006/relationships/tags" Target="../tags/tag756.xml"/><Relationship Id="rId82" Type="http://schemas.openxmlformats.org/officeDocument/2006/relationships/tags" Target="../tags/tag755.xml"/><Relationship Id="rId81" Type="http://schemas.openxmlformats.org/officeDocument/2006/relationships/tags" Target="../tags/tag754.xml"/><Relationship Id="rId80" Type="http://schemas.openxmlformats.org/officeDocument/2006/relationships/tags" Target="../tags/tag753.xml"/><Relationship Id="rId8" Type="http://schemas.openxmlformats.org/officeDocument/2006/relationships/tags" Target="../tags/tag685.xml"/><Relationship Id="rId79" Type="http://schemas.openxmlformats.org/officeDocument/2006/relationships/tags" Target="../tags/tag752.xml"/><Relationship Id="rId78" Type="http://schemas.openxmlformats.org/officeDocument/2006/relationships/tags" Target="../tags/tag751.xml"/><Relationship Id="rId77" Type="http://schemas.openxmlformats.org/officeDocument/2006/relationships/tags" Target="../tags/tag750.xml"/><Relationship Id="rId76" Type="http://schemas.openxmlformats.org/officeDocument/2006/relationships/tags" Target="../tags/tag749.xml"/><Relationship Id="rId75" Type="http://schemas.openxmlformats.org/officeDocument/2006/relationships/tags" Target="../tags/tag748.xml"/><Relationship Id="rId74" Type="http://schemas.openxmlformats.org/officeDocument/2006/relationships/image" Target="../media/image93.png"/><Relationship Id="rId73" Type="http://schemas.openxmlformats.org/officeDocument/2006/relationships/tags" Target="../tags/tag747.xml"/><Relationship Id="rId72" Type="http://schemas.openxmlformats.org/officeDocument/2006/relationships/tags" Target="../tags/tag746.xml"/><Relationship Id="rId71" Type="http://schemas.openxmlformats.org/officeDocument/2006/relationships/tags" Target="../tags/tag745.xml"/><Relationship Id="rId70" Type="http://schemas.openxmlformats.org/officeDocument/2006/relationships/image" Target="../media/image88.png"/><Relationship Id="rId7" Type="http://schemas.openxmlformats.org/officeDocument/2006/relationships/tags" Target="../tags/tag684.xml"/><Relationship Id="rId69" Type="http://schemas.openxmlformats.org/officeDocument/2006/relationships/tags" Target="../tags/tag744.xml"/><Relationship Id="rId68" Type="http://schemas.openxmlformats.org/officeDocument/2006/relationships/tags" Target="../tags/tag743.xml"/><Relationship Id="rId67" Type="http://schemas.openxmlformats.org/officeDocument/2006/relationships/tags" Target="../tags/tag742.xml"/><Relationship Id="rId66" Type="http://schemas.openxmlformats.org/officeDocument/2006/relationships/tags" Target="../tags/tag741.xml"/><Relationship Id="rId65" Type="http://schemas.openxmlformats.org/officeDocument/2006/relationships/tags" Target="../tags/tag740.xml"/><Relationship Id="rId64" Type="http://schemas.openxmlformats.org/officeDocument/2006/relationships/tags" Target="../tags/tag739.xml"/><Relationship Id="rId63" Type="http://schemas.openxmlformats.org/officeDocument/2006/relationships/tags" Target="../tags/tag738.xml"/><Relationship Id="rId62" Type="http://schemas.openxmlformats.org/officeDocument/2006/relationships/tags" Target="../tags/tag737.xml"/><Relationship Id="rId61" Type="http://schemas.openxmlformats.org/officeDocument/2006/relationships/tags" Target="../tags/tag736.xml"/><Relationship Id="rId60" Type="http://schemas.openxmlformats.org/officeDocument/2006/relationships/tags" Target="../tags/tag735.xml"/><Relationship Id="rId6" Type="http://schemas.openxmlformats.org/officeDocument/2006/relationships/image" Target="../media/image13.png"/><Relationship Id="rId59" Type="http://schemas.openxmlformats.org/officeDocument/2006/relationships/tags" Target="../tags/tag734.xml"/><Relationship Id="rId58" Type="http://schemas.openxmlformats.org/officeDocument/2006/relationships/tags" Target="../tags/tag733.xml"/><Relationship Id="rId57" Type="http://schemas.openxmlformats.org/officeDocument/2006/relationships/tags" Target="../tags/tag732.xml"/><Relationship Id="rId56" Type="http://schemas.openxmlformats.org/officeDocument/2006/relationships/tags" Target="../tags/tag731.xml"/><Relationship Id="rId55" Type="http://schemas.openxmlformats.org/officeDocument/2006/relationships/tags" Target="../tags/tag730.xml"/><Relationship Id="rId54" Type="http://schemas.openxmlformats.org/officeDocument/2006/relationships/tags" Target="../tags/tag729.xml"/><Relationship Id="rId53" Type="http://schemas.openxmlformats.org/officeDocument/2006/relationships/tags" Target="../tags/tag728.xml"/><Relationship Id="rId52" Type="http://schemas.openxmlformats.org/officeDocument/2006/relationships/tags" Target="../tags/tag727.xml"/><Relationship Id="rId51" Type="http://schemas.openxmlformats.org/officeDocument/2006/relationships/tags" Target="../tags/tag726.xml"/><Relationship Id="rId50" Type="http://schemas.openxmlformats.org/officeDocument/2006/relationships/tags" Target="../tags/tag725.xml"/><Relationship Id="rId5" Type="http://schemas.openxmlformats.org/officeDocument/2006/relationships/tags" Target="../tags/tag683.xml"/><Relationship Id="rId49" Type="http://schemas.openxmlformats.org/officeDocument/2006/relationships/tags" Target="../tags/tag724.xml"/><Relationship Id="rId48" Type="http://schemas.openxmlformats.org/officeDocument/2006/relationships/tags" Target="../tags/tag723.xml"/><Relationship Id="rId47" Type="http://schemas.openxmlformats.org/officeDocument/2006/relationships/tags" Target="../tags/tag722.xml"/><Relationship Id="rId46" Type="http://schemas.openxmlformats.org/officeDocument/2006/relationships/tags" Target="../tags/tag721.xml"/><Relationship Id="rId45" Type="http://schemas.openxmlformats.org/officeDocument/2006/relationships/tags" Target="../tags/tag720.xml"/><Relationship Id="rId44" Type="http://schemas.openxmlformats.org/officeDocument/2006/relationships/tags" Target="../tags/tag719.xml"/><Relationship Id="rId43" Type="http://schemas.openxmlformats.org/officeDocument/2006/relationships/tags" Target="../tags/tag718.xml"/><Relationship Id="rId42" Type="http://schemas.openxmlformats.org/officeDocument/2006/relationships/tags" Target="../tags/tag717.xml"/><Relationship Id="rId41" Type="http://schemas.openxmlformats.org/officeDocument/2006/relationships/tags" Target="../tags/tag716.xml"/><Relationship Id="rId40" Type="http://schemas.openxmlformats.org/officeDocument/2006/relationships/image" Target="../media/image87.png"/><Relationship Id="rId4" Type="http://schemas.openxmlformats.org/officeDocument/2006/relationships/tags" Target="../tags/tag682.xml"/><Relationship Id="rId39" Type="http://schemas.openxmlformats.org/officeDocument/2006/relationships/tags" Target="../tags/tag715.xml"/><Relationship Id="rId38" Type="http://schemas.openxmlformats.org/officeDocument/2006/relationships/tags" Target="../tags/tag714.xml"/><Relationship Id="rId37" Type="http://schemas.openxmlformats.org/officeDocument/2006/relationships/image" Target="../media/image86.png"/><Relationship Id="rId36" Type="http://schemas.openxmlformats.org/officeDocument/2006/relationships/tags" Target="../tags/tag713.xml"/><Relationship Id="rId35" Type="http://schemas.openxmlformats.org/officeDocument/2006/relationships/tags" Target="../tags/tag712.xml"/><Relationship Id="rId34" Type="http://schemas.openxmlformats.org/officeDocument/2006/relationships/tags" Target="../tags/tag711.xml"/><Relationship Id="rId33" Type="http://schemas.openxmlformats.org/officeDocument/2006/relationships/tags" Target="../tags/tag710.xml"/><Relationship Id="rId32" Type="http://schemas.openxmlformats.org/officeDocument/2006/relationships/tags" Target="../tags/tag709.xml"/><Relationship Id="rId31" Type="http://schemas.openxmlformats.org/officeDocument/2006/relationships/tags" Target="../tags/tag708.xml"/><Relationship Id="rId30" Type="http://schemas.openxmlformats.org/officeDocument/2006/relationships/tags" Target="../tags/tag707.xml"/><Relationship Id="rId3" Type="http://schemas.openxmlformats.org/officeDocument/2006/relationships/image" Target="../media/image2.png"/><Relationship Id="rId29" Type="http://schemas.openxmlformats.org/officeDocument/2006/relationships/tags" Target="../tags/tag706.xml"/><Relationship Id="rId28" Type="http://schemas.openxmlformats.org/officeDocument/2006/relationships/tags" Target="../tags/tag705.xml"/><Relationship Id="rId27" Type="http://schemas.openxmlformats.org/officeDocument/2006/relationships/tags" Target="../tags/tag704.xml"/><Relationship Id="rId26" Type="http://schemas.openxmlformats.org/officeDocument/2006/relationships/tags" Target="../tags/tag703.xml"/><Relationship Id="rId25" Type="http://schemas.openxmlformats.org/officeDocument/2006/relationships/tags" Target="../tags/tag702.xml"/><Relationship Id="rId24" Type="http://schemas.openxmlformats.org/officeDocument/2006/relationships/tags" Target="../tags/tag701.xml"/><Relationship Id="rId23" Type="http://schemas.openxmlformats.org/officeDocument/2006/relationships/tags" Target="../tags/tag700.xml"/><Relationship Id="rId22" Type="http://schemas.openxmlformats.org/officeDocument/2006/relationships/tags" Target="../tags/tag699.xml"/><Relationship Id="rId21" Type="http://schemas.openxmlformats.org/officeDocument/2006/relationships/tags" Target="../tags/tag698.xml"/><Relationship Id="rId20" Type="http://schemas.openxmlformats.org/officeDocument/2006/relationships/tags" Target="../tags/tag697.xml"/><Relationship Id="rId2" Type="http://schemas.openxmlformats.org/officeDocument/2006/relationships/tags" Target="../tags/tag681.xml"/><Relationship Id="rId19" Type="http://schemas.openxmlformats.org/officeDocument/2006/relationships/tags" Target="../tags/tag696.xml"/><Relationship Id="rId18" Type="http://schemas.openxmlformats.org/officeDocument/2006/relationships/tags" Target="../tags/tag695.xml"/><Relationship Id="rId17" Type="http://schemas.openxmlformats.org/officeDocument/2006/relationships/tags" Target="../tags/tag694.xml"/><Relationship Id="rId16" Type="http://schemas.openxmlformats.org/officeDocument/2006/relationships/tags" Target="../tags/tag693.xml"/><Relationship Id="rId15" Type="http://schemas.openxmlformats.org/officeDocument/2006/relationships/tags" Target="../tags/tag692.xml"/><Relationship Id="rId14" Type="http://schemas.openxmlformats.org/officeDocument/2006/relationships/tags" Target="../tags/tag691.xml"/><Relationship Id="rId13" Type="http://schemas.openxmlformats.org/officeDocument/2006/relationships/tags" Target="../tags/tag690.xml"/><Relationship Id="rId12" Type="http://schemas.openxmlformats.org/officeDocument/2006/relationships/tags" Target="../tags/tag689.xml"/><Relationship Id="rId110" Type="http://schemas.openxmlformats.org/officeDocument/2006/relationships/slideLayout" Target="../slideLayouts/slideLayout18.xml"/><Relationship Id="rId11" Type="http://schemas.openxmlformats.org/officeDocument/2006/relationships/tags" Target="../tags/tag688.xml"/><Relationship Id="rId109" Type="http://schemas.openxmlformats.org/officeDocument/2006/relationships/tags" Target="../tags/tag779.xml"/><Relationship Id="rId108" Type="http://schemas.openxmlformats.org/officeDocument/2006/relationships/tags" Target="../tags/tag778.xml"/><Relationship Id="rId107" Type="http://schemas.openxmlformats.org/officeDocument/2006/relationships/slide" Target="slide10.xml"/><Relationship Id="rId106" Type="http://schemas.openxmlformats.org/officeDocument/2006/relationships/image" Target="../media/image92.png"/><Relationship Id="rId105" Type="http://schemas.openxmlformats.org/officeDocument/2006/relationships/tags" Target="../tags/tag777.xml"/><Relationship Id="rId104" Type="http://schemas.openxmlformats.org/officeDocument/2006/relationships/tags" Target="../tags/tag776.xml"/><Relationship Id="rId103" Type="http://schemas.openxmlformats.org/officeDocument/2006/relationships/tags" Target="../tags/tag775.xml"/><Relationship Id="rId102" Type="http://schemas.openxmlformats.org/officeDocument/2006/relationships/image" Target="../media/image94.png"/><Relationship Id="rId101" Type="http://schemas.openxmlformats.org/officeDocument/2006/relationships/tags" Target="../tags/tag774.xml"/><Relationship Id="rId100" Type="http://schemas.openxmlformats.org/officeDocument/2006/relationships/tags" Target="../tags/tag773.xml"/><Relationship Id="rId10" Type="http://schemas.openxmlformats.org/officeDocument/2006/relationships/tags" Target="../tags/tag68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785.xml"/><Relationship Id="rId81" Type="http://schemas.openxmlformats.org/officeDocument/2006/relationships/slideLayout" Target="../slideLayouts/slideLayout18.xml"/><Relationship Id="rId80" Type="http://schemas.openxmlformats.org/officeDocument/2006/relationships/tags" Target="../tags/tag850.xml"/><Relationship Id="rId8" Type="http://schemas.openxmlformats.org/officeDocument/2006/relationships/tags" Target="../tags/tag784.xml"/><Relationship Id="rId79" Type="http://schemas.openxmlformats.org/officeDocument/2006/relationships/tags" Target="../tags/tag849.xml"/><Relationship Id="rId78" Type="http://schemas.openxmlformats.org/officeDocument/2006/relationships/slide" Target="slide10.xml"/><Relationship Id="rId77" Type="http://schemas.openxmlformats.org/officeDocument/2006/relationships/image" Target="../media/image97.png"/><Relationship Id="rId76" Type="http://schemas.openxmlformats.org/officeDocument/2006/relationships/tags" Target="../tags/tag848.xml"/><Relationship Id="rId75" Type="http://schemas.openxmlformats.org/officeDocument/2006/relationships/tags" Target="../tags/tag847.xml"/><Relationship Id="rId74" Type="http://schemas.openxmlformats.org/officeDocument/2006/relationships/tags" Target="../tags/tag846.xml"/><Relationship Id="rId73" Type="http://schemas.openxmlformats.org/officeDocument/2006/relationships/tags" Target="../tags/tag845.xml"/><Relationship Id="rId72" Type="http://schemas.openxmlformats.org/officeDocument/2006/relationships/tags" Target="../tags/tag844.xml"/><Relationship Id="rId71" Type="http://schemas.openxmlformats.org/officeDocument/2006/relationships/tags" Target="../tags/tag843.xml"/><Relationship Id="rId70" Type="http://schemas.openxmlformats.org/officeDocument/2006/relationships/tags" Target="../tags/tag842.xml"/><Relationship Id="rId7" Type="http://schemas.openxmlformats.org/officeDocument/2006/relationships/tags" Target="../tags/tag783.xml"/><Relationship Id="rId69" Type="http://schemas.openxmlformats.org/officeDocument/2006/relationships/tags" Target="../tags/tag841.xml"/><Relationship Id="rId68" Type="http://schemas.openxmlformats.org/officeDocument/2006/relationships/image" Target="../media/image96.png"/><Relationship Id="rId67" Type="http://schemas.openxmlformats.org/officeDocument/2006/relationships/tags" Target="../tags/tag840.xml"/><Relationship Id="rId66" Type="http://schemas.openxmlformats.org/officeDocument/2006/relationships/image" Target="../media/image95.png"/><Relationship Id="rId65" Type="http://schemas.openxmlformats.org/officeDocument/2006/relationships/tags" Target="../tags/tag839.xml"/><Relationship Id="rId64" Type="http://schemas.openxmlformats.org/officeDocument/2006/relationships/tags" Target="../tags/tag838.xml"/><Relationship Id="rId63" Type="http://schemas.openxmlformats.org/officeDocument/2006/relationships/tags" Target="../tags/tag837.xml"/><Relationship Id="rId62" Type="http://schemas.openxmlformats.org/officeDocument/2006/relationships/tags" Target="../tags/tag836.xml"/><Relationship Id="rId61" Type="http://schemas.openxmlformats.org/officeDocument/2006/relationships/tags" Target="../tags/tag835.xml"/><Relationship Id="rId60" Type="http://schemas.openxmlformats.org/officeDocument/2006/relationships/tags" Target="../tags/tag834.xml"/><Relationship Id="rId6" Type="http://schemas.openxmlformats.org/officeDocument/2006/relationships/image" Target="../media/image87.png"/><Relationship Id="rId59" Type="http://schemas.openxmlformats.org/officeDocument/2006/relationships/tags" Target="../tags/tag833.xml"/><Relationship Id="rId58" Type="http://schemas.openxmlformats.org/officeDocument/2006/relationships/tags" Target="../tags/tag832.xml"/><Relationship Id="rId57" Type="http://schemas.openxmlformats.org/officeDocument/2006/relationships/tags" Target="../tags/tag831.xml"/><Relationship Id="rId56" Type="http://schemas.openxmlformats.org/officeDocument/2006/relationships/tags" Target="../tags/tag830.xml"/><Relationship Id="rId55" Type="http://schemas.openxmlformats.org/officeDocument/2006/relationships/tags" Target="../tags/tag829.xml"/><Relationship Id="rId54" Type="http://schemas.openxmlformats.org/officeDocument/2006/relationships/tags" Target="../tags/tag828.xml"/><Relationship Id="rId53" Type="http://schemas.openxmlformats.org/officeDocument/2006/relationships/tags" Target="../tags/tag827.xml"/><Relationship Id="rId52" Type="http://schemas.openxmlformats.org/officeDocument/2006/relationships/tags" Target="../tags/tag826.xml"/><Relationship Id="rId51" Type="http://schemas.openxmlformats.org/officeDocument/2006/relationships/tags" Target="../tags/tag825.xml"/><Relationship Id="rId50" Type="http://schemas.openxmlformats.org/officeDocument/2006/relationships/tags" Target="../tags/tag824.xml"/><Relationship Id="rId5" Type="http://schemas.openxmlformats.org/officeDocument/2006/relationships/tags" Target="../tags/tag782.xml"/><Relationship Id="rId49" Type="http://schemas.openxmlformats.org/officeDocument/2006/relationships/tags" Target="../tags/tag823.xml"/><Relationship Id="rId48" Type="http://schemas.openxmlformats.org/officeDocument/2006/relationships/tags" Target="../tags/tag822.xml"/><Relationship Id="rId47" Type="http://schemas.openxmlformats.org/officeDocument/2006/relationships/tags" Target="../tags/tag821.xml"/><Relationship Id="rId46" Type="http://schemas.openxmlformats.org/officeDocument/2006/relationships/tags" Target="../tags/tag820.xml"/><Relationship Id="rId45" Type="http://schemas.openxmlformats.org/officeDocument/2006/relationships/tags" Target="../tags/tag819.xml"/><Relationship Id="rId44" Type="http://schemas.openxmlformats.org/officeDocument/2006/relationships/tags" Target="../tags/tag818.xml"/><Relationship Id="rId43" Type="http://schemas.openxmlformats.org/officeDocument/2006/relationships/tags" Target="../tags/tag817.xml"/><Relationship Id="rId42" Type="http://schemas.openxmlformats.org/officeDocument/2006/relationships/tags" Target="../tags/tag816.xml"/><Relationship Id="rId41" Type="http://schemas.openxmlformats.org/officeDocument/2006/relationships/tags" Target="../tags/tag815.xml"/><Relationship Id="rId40" Type="http://schemas.openxmlformats.org/officeDocument/2006/relationships/tags" Target="../tags/tag814.xml"/><Relationship Id="rId4" Type="http://schemas.openxmlformats.org/officeDocument/2006/relationships/tags" Target="../tags/tag781.xml"/><Relationship Id="rId39" Type="http://schemas.openxmlformats.org/officeDocument/2006/relationships/tags" Target="../tags/tag813.xml"/><Relationship Id="rId38" Type="http://schemas.openxmlformats.org/officeDocument/2006/relationships/image" Target="../media/image93.png"/><Relationship Id="rId37" Type="http://schemas.openxmlformats.org/officeDocument/2006/relationships/tags" Target="../tags/tag812.xml"/><Relationship Id="rId36" Type="http://schemas.openxmlformats.org/officeDocument/2006/relationships/image" Target="../media/image88.png"/><Relationship Id="rId35" Type="http://schemas.openxmlformats.org/officeDocument/2006/relationships/tags" Target="../tags/tag811.xml"/><Relationship Id="rId34" Type="http://schemas.openxmlformats.org/officeDocument/2006/relationships/tags" Target="../tags/tag810.xml"/><Relationship Id="rId33" Type="http://schemas.openxmlformats.org/officeDocument/2006/relationships/tags" Target="../tags/tag809.xml"/><Relationship Id="rId32" Type="http://schemas.openxmlformats.org/officeDocument/2006/relationships/tags" Target="../tags/tag808.xml"/><Relationship Id="rId31" Type="http://schemas.openxmlformats.org/officeDocument/2006/relationships/tags" Target="../tags/tag807.xml"/><Relationship Id="rId30" Type="http://schemas.openxmlformats.org/officeDocument/2006/relationships/tags" Target="../tags/tag806.xml"/><Relationship Id="rId3" Type="http://schemas.openxmlformats.org/officeDocument/2006/relationships/image" Target="../media/image2.png"/><Relationship Id="rId29" Type="http://schemas.openxmlformats.org/officeDocument/2006/relationships/tags" Target="../tags/tag805.xml"/><Relationship Id="rId28" Type="http://schemas.openxmlformats.org/officeDocument/2006/relationships/tags" Target="../tags/tag804.xml"/><Relationship Id="rId27" Type="http://schemas.openxmlformats.org/officeDocument/2006/relationships/tags" Target="../tags/tag803.xml"/><Relationship Id="rId26" Type="http://schemas.openxmlformats.org/officeDocument/2006/relationships/tags" Target="../tags/tag802.xml"/><Relationship Id="rId25" Type="http://schemas.openxmlformats.org/officeDocument/2006/relationships/tags" Target="../tags/tag801.xml"/><Relationship Id="rId24" Type="http://schemas.openxmlformats.org/officeDocument/2006/relationships/tags" Target="../tags/tag800.xml"/><Relationship Id="rId23" Type="http://schemas.openxmlformats.org/officeDocument/2006/relationships/tags" Target="../tags/tag799.xml"/><Relationship Id="rId22" Type="http://schemas.openxmlformats.org/officeDocument/2006/relationships/tags" Target="../tags/tag798.xml"/><Relationship Id="rId21" Type="http://schemas.openxmlformats.org/officeDocument/2006/relationships/tags" Target="../tags/tag797.xml"/><Relationship Id="rId20" Type="http://schemas.openxmlformats.org/officeDocument/2006/relationships/tags" Target="../tags/tag796.xml"/><Relationship Id="rId2" Type="http://schemas.openxmlformats.org/officeDocument/2006/relationships/tags" Target="../tags/tag780.xml"/><Relationship Id="rId19" Type="http://schemas.openxmlformats.org/officeDocument/2006/relationships/tags" Target="../tags/tag795.xml"/><Relationship Id="rId18" Type="http://schemas.openxmlformats.org/officeDocument/2006/relationships/tags" Target="../tags/tag794.xml"/><Relationship Id="rId17" Type="http://schemas.openxmlformats.org/officeDocument/2006/relationships/tags" Target="../tags/tag793.xml"/><Relationship Id="rId16" Type="http://schemas.openxmlformats.org/officeDocument/2006/relationships/tags" Target="../tags/tag792.xml"/><Relationship Id="rId15" Type="http://schemas.openxmlformats.org/officeDocument/2006/relationships/tags" Target="../tags/tag791.xml"/><Relationship Id="rId14" Type="http://schemas.openxmlformats.org/officeDocument/2006/relationships/tags" Target="../tags/tag790.xml"/><Relationship Id="rId13" Type="http://schemas.openxmlformats.org/officeDocument/2006/relationships/tags" Target="../tags/tag789.xml"/><Relationship Id="rId12" Type="http://schemas.openxmlformats.org/officeDocument/2006/relationships/tags" Target="../tags/tag788.xml"/><Relationship Id="rId11" Type="http://schemas.openxmlformats.org/officeDocument/2006/relationships/tags" Target="../tags/tag787.xml"/><Relationship Id="rId10" Type="http://schemas.openxmlformats.org/officeDocument/2006/relationships/tags" Target="../tags/tag78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50.xml"/><Relationship Id="rId11" Type="http://schemas.openxmlformats.org/officeDocument/2006/relationships/image" Target="../media/image2.png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image" Target="../media/image6.png"/><Relationship Id="rId7" Type="http://schemas.openxmlformats.org/officeDocument/2006/relationships/tags" Target="../tags/tag154.xml"/><Relationship Id="rId6" Type="http://schemas.openxmlformats.org/officeDocument/2006/relationships/image" Target="../media/image5.png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image" Target="../media/image2.png"/><Relationship Id="rId2" Type="http://schemas.openxmlformats.org/officeDocument/2006/relationships/tags" Target="../tags/tag151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57.xml"/><Relationship Id="rId12" Type="http://schemas.openxmlformats.org/officeDocument/2006/relationships/image" Target="../media/image8.png"/><Relationship Id="rId11" Type="http://schemas.openxmlformats.org/officeDocument/2006/relationships/tags" Target="../tags/tag156.xml"/><Relationship Id="rId10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image" Target="../media/image10.png"/><Relationship Id="rId7" Type="http://schemas.openxmlformats.org/officeDocument/2006/relationships/tags" Target="../tags/tag161.xml"/><Relationship Id="rId6" Type="http://schemas.openxmlformats.org/officeDocument/2006/relationships/image" Target="../media/image9.png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0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179.xml"/><Relationship Id="rId27" Type="http://schemas.openxmlformats.org/officeDocument/2006/relationships/tags" Target="../tags/tag178.xml"/><Relationship Id="rId26" Type="http://schemas.openxmlformats.org/officeDocument/2006/relationships/tags" Target="../tags/tag177.xml"/><Relationship Id="rId25" Type="http://schemas.openxmlformats.org/officeDocument/2006/relationships/tags" Target="../tags/tag176.xml"/><Relationship Id="rId24" Type="http://schemas.openxmlformats.org/officeDocument/2006/relationships/tags" Target="../tags/tag175.xml"/><Relationship Id="rId23" Type="http://schemas.openxmlformats.org/officeDocument/2006/relationships/tags" Target="../tags/tag174.xml"/><Relationship Id="rId22" Type="http://schemas.openxmlformats.org/officeDocument/2006/relationships/tags" Target="../tags/tag173.xml"/><Relationship Id="rId21" Type="http://schemas.openxmlformats.org/officeDocument/2006/relationships/tags" Target="../tags/tag172.xml"/><Relationship Id="rId20" Type="http://schemas.openxmlformats.org/officeDocument/2006/relationships/tags" Target="../tags/tag171.xml"/><Relationship Id="rId2" Type="http://schemas.openxmlformats.org/officeDocument/2006/relationships/tags" Target="../tags/tag158.xml"/><Relationship Id="rId19" Type="http://schemas.openxmlformats.org/officeDocument/2006/relationships/tags" Target="../tags/tag170.xml"/><Relationship Id="rId18" Type="http://schemas.openxmlformats.org/officeDocument/2006/relationships/tags" Target="../tags/tag169.xml"/><Relationship Id="rId17" Type="http://schemas.openxmlformats.org/officeDocument/2006/relationships/image" Target="../media/image12.png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image" Target="../media/image11.png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image" Target="../media/image13.png"/><Relationship Id="rId7" Type="http://schemas.openxmlformats.org/officeDocument/2006/relationships/tags" Target="../tags/tag183.xml"/><Relationship Id="rId6" Type="http://schemas.openxmlformats.org/officeDocument/2006/relationships/image" Target="../media/image11.png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8" Type="http://schemas.openxmlformats.org/officeDocument/2006/relationships/notesSlide" Target="../notesSlides/notesSlide4.xml"/><Relationship Id="rId37" Type="http://schemas.openxmlformats.org/officeDocument/2006/relationships/slideLayout" Target="../slideLayouts/slideLayout18.xml"/><Relationship Id="rId36" Type="http://schemas.openxmlformats.org/officeDocument/2006/relationships/tags" Target="../tags/tag201.xml"/><Relationship Id="rId35" Type="http://schemas.openxmlformats.org/officeDocument/2006/relationships/image" Target="../media/image23.png"/><Relationship Id="rId34" Type="http://schemas.openxmlformats.org/officeDocument/2006/relationships/tags" Target="../tags/tag200.xml"/><Relationship Id="rId33" Type="http://schemas.openxmlformats.org/officeDocument/2006/relationships/tags" Target="../tags/tag199.xml"/><Relationship Id="rId32" Type="http://schemas.openxmlformats.org/officeDocument/2006/relationships/tags" Target="../tags/tag198.xml"/><Relationship Id="rId31" Type="http://schemas.openxmlformats.org/officeDocument/2006/relationships/image" Target="../media/image22.png"/><Relationship Id="rId30" Type="http://schemas.openxmlformats.org/officeDocument/2006/relationships/tags" Target="../tags/tag197.xml"/><Relationship Id="rId3" Type="http://schemas.openxmlformats.org/officeDocument/2006/relationships/image" Target="../media/image2.png"/><Relationship Id="rId29" Type="http://schemas.openxmlformats.org/officeDocument/2006/relationships/tags" Target="../tags/tag196.xml"/><Relationship Id="rId28" Type="http://schemas.openxmlformats.org/officeDocument/2006/relationships/image" Target="../media/image21.png"/><Relationship Id="rId27" Type="http://schemas.openxmlformats.org/officeDocument/2006/relationships/tags" Target="../tags/tag195.xml"/><Relationship Id="rId26" Type="http://schemas.openxmlformats.org/officeDocument/2006/relationships/tags" Target="../tags/tag194.xml"/><Relationship Id="rId25" Type="http://schemas.openxmlformats.org/officeDocument/2006/relationships/image" Target="../media/image20.png"/><Relationship Id="rId24" Type="http://schemas.openxmlformats.org/officeDocument/2006/relationships/image" Target="../media/image19.png"/><Relationship Id="rId23" Type="http://schemas.openxmlformats.org/officeDocument/2006/relationships/image" Target="../media/image18.png"/><Relationship Id="rId22" Type="http://schemas.openxmlformats.org/officeDocument/2006/relationships/image" Target="../media/image17.png"/><Relationship Id="rId21" Type="http://schemas.openxmlformats.org/officeDocument/2006/relationships/tags" Target="../tags/tag193.xml"/><Relationship Id="rId20" Type="http://schemas.openxmlformats.org/officeDocument/2006/relationships/tags" Target="../tags/tag192.xml"/><Relationship Id="rId2" Type="http://schemas.openxmlformats.org/officeDocument/2006/relationships/tags" Target="../tags/tag180.xml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image" Target="../media/image16.png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image" Target="../media/image15.png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image" Target="../media/image14.png"/><Relationship Id="rId10" Type="http://schemas.openxmlformats.org/officeDocument/2006/relationships/tags" Target="../tags/tag18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image" Target="../media/image13.png"/><Relationship Id="rId7" Type="http://schemas.openxmlformats.org/officeDocument/2006/relationships/tags" Target="../tags/tag205.xml"/><Relationship Id="rId6" Type="http://schemas.openxmlformats.org/officeDocument/2006/relationships/image" Target="../media/image11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1" Type="http://schemas.openxmlformats.org/officeDocument/2006/relationships/slideLayout" Target="../slideLayouts/slideLayout18.xml"/><Relationship Id="rId30" Type="http://schemas.openxmlformats.org/officeDocument/2006/relationships/tags" Target="../tags/tag220.xml"/><Relationship Id="rId3" Type="http://schemas.openxmlformats.org/officeDocument/2006/relationships/image" Target="../media/image2.png"/><Relationship Id="rId29" Type="http://schemas.openxmlformats.org/officeDocument/2006/relationships/image" Target="../media/image27.png"/><Relationship Id="rId28" Type="http://schemas.openxmlformats.org/officeDocument/2006/relationships/tags" Target="../tags/tag219.xml"/><Relationship Id="rId27" Type="http://schemas.openxmlformats.org/officeDocument/2006/relationships/tags" Target="../tags/tag218.xml"/><Relationship Id="rId26" Type="http://schemas.openxmlformats.org/officeDocument/2006/relationships/tags" Target="../tags/tag217.xml"/><Relationship Id="rId25" Type="http://schemas.openxmlformats.org/officeDocument/2006/relationships/tags" Target="../tags/tag216.xml"/><Relationship Id="rId24" Type="http://schemas.openxmlformats.org/officeDocument/2006/relationships/image" Target="../media/image26.png"/><Relationship Id="rId23" Type="http://schemas.openxmlformats.org/officeDocument/2006/relationships/tags" Target="../tags/tag215.xml"/><Relationship Id="rId22" Type="http://schemas.openxmlformats.org/officeDocument/2006/relationships/tags" Target="../tags/tag214.xml"/><Relationship Id="rId21" Type="http://schemas.openxmlformats.org/officeDocument/2006/relationships/image" Target="../media/image25.png"/><Relationship Id="rId20" Type="http://schemas.openxmlformats.org/officeDocument/2006/relationships/image" Target="../media/image24.png"/><Relationship Id="rId2" Type="http://schemas.openxmlformats.org/officeDocument/2006/relationships/tags" Target="../tags/tag202.xml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image" Target="../media/image16.png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image" Target="../media/image15.png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image" Target="../media/image14.png"/><Relationship Id="rId10" Type="http://schemas.openxmlformats.org/officeDocument/2006/relationships/tags" Target="../tags/tag20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31.xml"/><Relationship Id="rId11" Type="http://schemas.openxmlformats.org/officeDocument/2006/relationships/image" Target="../media/image2.png"/><Relationship Id="rId10" Type="http://schemas.openxmlformats.org/officeDocument/2006/relationships/tags" Target="../tags/tag230.xml"/><Relationship Id="rId1" Type="http://schemas.openxmlformats.org/officeDocument/2006/relationships/tags" Target="../tags/tag221.xml"/></Relationships>
</file>

<file path=ppt/slides/_rels/slide9.xml.rels><?xml version="1.0" encoding="UTF-8" standalone="yes"?>
<Relationships xmlns="http://schemas.openxmlformats.org/package/2006/relationships"><Relationship Id="rId99" Type="http://schemas.openxmlformats.org/officeDocument/2006/relationships/tags" Target="../tags/tag308.xml"/><Relationship Id="rId98" Type="http://schemas.openxmlformats.org/officeDocument/2006/relationships/tags" Target="../tags/tag307.xml"/><Relationship Id="rId97" Type="http://schemas.openxmlformats.org/officeDocument/2006/relationships/image" Target="../media/image47.png"/><Relationship Id="rId96" Type="http://schemas.openxmlformats.org/officeDocument/2006/relationships/tags" Target="../tags/tag306.xml"/><Relationship Id="rId95" Type="http://schemas.openxmlformats.org/officeDocument/2006/relationships/tags" Target="../tags/tag305.xml"/><Relationship Id="rId94" Type="http://schemas.openxmlformats.org/officeDocument/2006/relationships/tags" Target="../tags/tag304.xml"/><Relationship Id="rId93" Type="http://schemas.openxmlformats.org/officeDocument/2006/relationships/image" Target="../media/image46.png"/><Relationship Id="rId92" Type="http://schemas.openxmlformats.org/officeDocument/2006/relationships/tags" Target="../tags/tag303.xml"/><Relationship Id="rId91" Type="http://schemas.openxmlformats.org/officeDocument/2006/relationships/tags" Target="../tags/tag302.xml"/><Relationship Id="rId90" Type="http://schemas.openxmlformats.org/officeDocument/2006/relationships/tags" Target="../tags/tag301.xml"/><Relationship Id="rId9" Type="http://schemas.openxmlformats.org/officeDocument/2006/relationships/tags" Target="../tags/tag236.xml"/><Relationship Id="rId89" Type="http://schemas.openxmlformats.org/officeDocument/2006/relationships/image" Target="../media/image45.png"/><Relationship Id="rId88" Type="http://schemas.openxmlformats.org/officeDocument/2006/relationships/tags" Target="../tags/tag300.xml"/><Relationship Id="rId87" Type="http://schemas.openxmlformats.org/officeDocument/2006/relationships/tags" Target="../tags/tag299.xml"/><Relationship Id="rId86" Type="http://schemas.openxmlformats.org/officeDocument/2006/relationships/tags" Target="../tags/tag298.xml"/><Relationship Id="rId85" Type="http://schemas.openxmlformats.org/officeDocument/2006/relationships/image" Target="../media/image44.png"/><Relationship Id="rId84" Type="http://schemas.openxmlformats.org/officeDocument/2006/relationships/tags" Target="../tags/tag297.xml"/><Relationship Id="rId83" Type="http://schemas.openxmlformats.org/officeDocument/2006/relationships/tags" Target="../tags/tag296.xml"/><Relationship Id="rId82" Type="http://schemas.openxmlformats.org/officeDocument/2006/relationships/tags" Target="../tags/tag295.xml"/><Relationship Id="rId81" Type="http://schemas.openxmlformats.org/officeDocument/2006/relationships/image" Target="../media/image43.png"/><Relationship Id="rId80" Type="http://schemas.openxmlformats.org/officeDocument/2006/relationships/tags" Target="../tags/tag294.xml"/><Relationship Id="rId8" Type="http://schemas.openxmlformats.org/officeDocument/2006/relationships/image" Target="../media/image29.png"/><Relationship Id="rId79" Type="http://schemas.openxmlformats.org/officeDocument/2006/relationships/tags" Target="../tags/tag293.xml"/><Relationship Id="rId78" Type="http://schemas.openxmlformats.org/officeDocument/2006/relationships/tags" Target="../tags/tag292.xml"/><Relationship Id="rId77" Type="http://schemas.openxmlformats.org/officeDocument/2006/relationships/image" Target="../media/image42.png"/><Relationship Id="rId76" Type="http://schemas.openxmlformats.org/officeDocument/2006/relationships/tags" Target="../tags/tag291.xml"/><Relationship Id="rId75" Type="http://schemas.openxmlformats.org/officeDocument/2006/relationships/tags" Target="../tags/tag290.xml"/><Relationship Id="rId74" Type="http://schemas.openxmlformats.org/officeDocument/2006/relationships/tags" Target="../tags/tag289.xml"/><Relationship Id="rId73" Type="http://schemas.openxmlformats.org/officeDocument/2006/relationships/image" Target="../media/image41.png"/><Relationship Id="rId72" Type="http://schemas.openxmlformats.org/officeDocument/2006/relationships/tags" Target="../tags/tag288.xml"/><Relationship Id="rId71" Type="http://schemas.openxmlformats.org/officeDocument/2006/relationships/tags" Target="../tags/tag287.xml"/><Relationship Id="rId70" Type="http://schemas.openxmlformats.org/officeDocument/2006/relationships/tags" Target="../tags/tag286.xml"/><Relationship Id="rId7" Type="http://schemas.openxmlformats.org/officeDocument/2006/relationships/tags" Target="../tags/tag235.xml"/><Relationship Id="rId69" Type="http://schemas.openxmlformats.org/officeDocument/2006/relationships/image" Target="../media/image40.png"/><Relationship Id="rId68" Type="http://schemas.openxmlformats.org/officeDocument/2006/relationships/tags" Target="../tags/tag285.xml"/><Relationship Id="rId67" Type="http://schemas.openxmlformats.org/officeDocument/2006/relationships/tags" Target="../tags/tag284.xml"/><Relationship Id="rId66" Type="http://schemas.openxmlformats.org/officeDocument/2006/relationships/tags" Target="../tags/tag283.xml"/><Relationship Id="rId65" Type="http://schemas.openxmlformats.org/officeDocument/2006/relationships/image" Target="../media/image39.png"/><Relationship Id="rId64" Type="http://schemas.openxmlformats.org/officeDocument/2006/relationships/tags" Target="../tags/tag282.xml"/><Relationship Id="rId63" Type="http://schemas.openxmlformats.org/officeDocument/2006/relationships/tags" Target="../tags/tag281.xml"/><Relationship Id="rId62" Type="http://schemas.openxmlformats.org/officeDocument/2006/relationships/tags" Target="../tags/tag280.xml"/><Relationship Id="rId61" Type="http://schemas.openxmlformats.org/officeDocument/2006/relationships/image" Target="../media/image38.png"/><Relationship Id="rId60" Type="http://schemas.openxmlformats.org/officeDocument/2006/relationships/tags" Target="../tags/tag279.xml"/><Relationship Id="rId6" Type="http://schemas.openxmlformats.org/officeDocument/2006/relationships/image" Target="../media/image28.png"/><Relationship Id="rId59" Type="http://schemas.openxmlformats.org/officeDocument/2006/relationships/tags" Target="../tags/tag278.xml"/><Relationship Id="rId58" Type="http://schemas.openxmlformats.org/officeDocument/2006/relationships/tags" Target="../tags/tag277.xml"/><Relationship Id="rId57" Type="http://schemas.openxmlformats.org/officeDocument/2006/relationships/image" Target="../media/image37.png"/><Relationship Id="rId56" Type="http://schemas.openxmlformats.org/officeDocument/2006/relationships/tags" Target="../tags/tag276.xml"/><Relationship Id="rId55" Type="http://schemas.openxmlformats.org/officeDocument/2006/relationships/tags" Target="../tags/tag275.xml"/><Relationship Id="rId54" Type="http://schemas.openxmlformats.org/officeDocument/2006/relationships/tags" Target="../tags/tag274.xml"/><Relationship Id="rId53" Type="http://schemas.openxmlformats.org/officeDocument/2006/relationships/image" Target="../media/image36.png"/><Relationship Id="rId52" Type="http://schemas.openxmlformats.org/officeDocument/2006/relationships/tags" Target="../tags/tag273.xml"/><Relationship Id="rId51" Type="http://schemas.openxmlformats.org/officeDocument/2006/relationships/tags" Target="../tags/tag272.xml"/><Relationship Id="rId50" Type="http://schemas.openxmlformats.org/officeDocument/2006/relationships/tags" Target="../tags/tag271.xml"/><Relationship Id="rId5" Type="http://schemas.openxmlformats.org/officeDocument/2006/relationships/tags" Target="../tags/tag234.xml"/><Relationship Id="rId49" Type="http://schemas.openxmlformats.org/officeDocument/2006/relationships/image" Target="../media/image35.png"/><Relationship Id="rId48" Type="http://schemas.openxmlformats.org/officeDocument/2006/relationships/tags" Target="../tags/tag270.xml"/><Relationship Id="rId47" Type="http://schemas.openxmlformats.org/officeDocument/2006/relationships/tags" Target="../tags/tag269.xml"/><Relationship Id="rId46" Type="http://schemas.openxmlformats.org/officeDocument/2006/relationships/tags" Target="../tags/tag268.xml"/><Relationship Id="rId45" Type="http://schemas.openxmlformats.org/officeDocument/2006/relationships/image" Target="../media/image34.png"/><Relationship Id="rId44" Type="http://schemas.openxmlformats.org/officeDocument/2006/relationships/tags" Target="../tags/tag267.xml"/><Relationship Id="rId43" Type="http://schemas.openxmlformats.org/officeDocument/2006/relationships/tags" Target="../tags/tag266.xml"/><Relationship Id="rId42" Type="http://schemas.openxmlformats.org/officeDocument/2006/relationships/tags" Target="../tags/tag265.xml"/><Relationship Id="rId41" Type="http://schemas.openxmlformats.org/officeDocument/2006/relationships/image" Target="../media/image33.png"/><Relationship Id="rId40" Type="http://schemas.openxmlformats.org/officeDocument/2006/relationships/tags" Target="../tags/tag264.xml"/><Relationship Id="rId4" Type="http://schemas.openxmlformats.org/officeDocument/2006/relationships/tags" Target="../tags/tag233.xml"/><Relationship Id="rId39" Type="http://schemas.openxmlformats.org/officeDocument/2006/relationships/tags" Target="../tags/tag263.xml"/><Relationship Id="rId38" Type="http://schemas.openxmlformats.org/officeDocument/2006/relationships/tags" Target="../tags/tag262.xml"/><Relationship Id="rId37" Type="http://schemas.openxmlformats.org/officeDocument/2006/relationships/image" Target="../media/image32.png"/><Relationship Id="rId36" Type="http://schemas.openxmlformats.org/officeDocument/2006/relationships/tags" Target="../tags/tag261.xml"/><Relationship Id="rId35" Type="http://schemas.openxmlformats.org/officeDocument/2006/relationships/tags" Target="../tags/tag260.xml"/><Relationship Id="rId34" Type="http://schemas.openxmlformats.org/officeDocument/2006/relationships/tags" Target="../tags/tag259.xml"/><Relationship Id="rId33" Type="http://schemas.openxmlformats.org/officeDocument/2006/relationships/image" Target="../media/image31.png"/><Relationship Id="rId32" Type="http://schemas.openxmlformats.org/officeDocument/2006/relationships/tags" Target="../tags/tag258.xml"/><Relationship Id="rId31" Type="http://schemas.openxmlformats.org/officeDocument/2006/relationships/tags" Target="../tags/tag257.xml"/><Relationship Id="rId30" Type="http://schemas.openxmlformats.org/officeDocument/2006/relationships/tags" Target="../tags/tag256.xml"/><Relationship Id="rId3" Type="http://schemas.openxmlformats.org/officeDocument/2006/relationships/image" Target="../media/image2.png"/><Relationship Id="rId29" Type="http://schemas.openxmlformats.org/officeDocument/2006/relationships/tags" Target="../tags/tag255.xml"/><Relationship Id="rId28" Type="http://schemas.openxmlformats.org/officeDocument/2006/relationships/tags" Target="../tags/tag254.xml"/><Relationship Id="rId27" Type="http://schemas.openxmlformats.org/officeDocument/2006/relationships/tags" Target="../tags/tag253.xml"/><Relationship Id="rId26" Type="http://schemas.openxmlformats.org/officeDocument/2006/relationships/tags" Target="../tags/tag252.xml"/><Relationship Id="rId25" Type="http://schemas.openxmlformats.org/officeDocument/2006/relationships/tags" Target="../tags/tag251.xml"/><Relationship Id="rId24" Type="http://schemas.openxmlformats.org/officeDocument/2006/relationships/tags" Target="../tags/tag250.xml"/><Relationship Id="rId23" Type="http://schemas.openxmlformats.org/officeDocument/2006/relationships/tags" Target="../tags/tag249.xml"/><Relationship Id="rId22" Type="http://schemas.openxmlformats.org/officeDocument/2006/relationships/tags" Target="../tags/tag248.xml"/><Relationship Id="rId21" Type="http://schemas.openxmlformats.org/officeDocument/2006/relationships/tags" Target="../tags/tag247.xml"/><Relationship Id="rId20" Type="http://schemas.openxmlformats.org/officeDocument/2006/relationships/tags" Target="../tags/tag246.xml"/><Relationship Id="rId2" Type="http://schemas.openxmlformats.org/officeDocument/2006/relationships/tags" Target="../tags/tag232.xml"/><Relationship Id="rId19" Type="http://schemas.openxmlformats.org/officeDocument/2006/relationships/tags" Target="../tags/tag245.xml"/><Relationship Id="rId18" Type="http://schemas.openxmlformats.org/officeDocument/2006/relationships/tags" Target="../tags/tag244.xml"/><Relationship Id="rId17" Type="http://schemas.openxmlformats.org/officeDocument/2006/relationships/tags" Target="../tags/tag243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image" Target="../media/image30.png"/><Relationship Id="rId114" Type="http://schemas.openxmlformats.org/officeDocument/2006/relationships/slideLayout" Target="../slideLayouts/slideLayout18.xml"/><Relationship Id="rId113" Type="http://schemas.openxmlformats.org/officeDocument/2006/relationships/tags" Target="../tags/tag320.xml"/><Relationship Id="rId112" Type="http://schemas.openxmlformats.org/officeDocument/2006/relationships/tags" Target="../tags/tag319.xml"/><Relationship Id="rId111" Type="http://schemas.openxmlformats.org/officeDocument/2006/relationships/tags" Target="../tags/tag318.xml"/><Relationship Id="rId110" Type="http://schemas.openxmlformats.org/officeDocument/2006/relationships/tags" Target="../tags/tag317.xml"/><Relationship Id="rId11" Type="http://schemas.openxmlformats.org/officeDocument/2006/relationships/tags" Target="../tags/tag238.xml"/><Relationship Id="rId109" Type="http://schemas.openxmlformats.org/officeDocument/2006/relationships/tags" Target="../tags/tag316.xml"/><Relationship Id="rId108" Type="http://schemas.openxmlformats.org/officeDocument/2006/relationships/tags" Target="../tags/tag315.xml"/><Relationship Id="rId107" Type="http://schemas.openxmlformats.org/officeDocument/2006/relationships/tags" Target="../tags/tag314.xml"/><Relationship Id="rId106" Type="http://schemas.openxmlformats.org/officeDocument/2006/relationships/tags" Target="../tags/tag313.xml"/><Relationship Id="rId105" Type="http://schemas.openxmlformats.org/officeDocument/2006/relationships/image" Target="../media/image49.png"/><Relationship Id="rId104" Type="http://schemas.openxmlformats.org/officeDocument/2006/relationships/tags" Target="../tags/tag312.xml"/><Relationship Id="rId103" Type="http://schemas.openxmlformats.org/officeDocument/2006/relationships/tags" Target="../tags/tag311.xml"/><Relationship Id="rId102" Type="http://schemas.openxmlformats.org/officeDocument/2006/relationships/tags" Target="../tags/tag310.xml"/><Relationship Id="rId101" Type="http://schemas.openxmlformats.org/officeDocument/2006/relationships/image" Target="../media/image48.png"/><Relationship Id="rId100" Type="http://schemas.openxmlformats.org/officeDocument/2006/relationships/tags" Target="../tags/tag309.xml"/><Relationship Id="rId10" Type="http://schemas.openxmlformats.org/officeDocument/2006/relationships/tags" Target="../tags/tag23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40505" y="4401185"/>
            <a:ext cx="4110355" cy="62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marL="0" lvl="0" indent="0"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dirty="0">
                <a:solidFill>
                  <a:schemeClr val="dk1"/>
                </a:solidFill>
                <a:latin typeface="+mn-lt"/>
                <a:ea typeface="+mn-ea"/>
                <a:sym typeface="Arial" panose="020B0604020202020204" pitchFamily="34" charset="0"/>
              </a:rPr>
              <a:t>报告人：徐颖锋（硕士研究生）</a:t>
            </a:r>
            <a:endParaRPr lang="zh-CN" altLang="en-US" dirty="0">
              <a:solidFill>
                <a:schemeClr val="dk1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30450" y="2097405"/>
            <a:ext cx="7531735" cy="163639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>
              <a:defRPr sz="6600">
                <a:latin typeface="+mj-lt"/>
                <a:ea typeface="+mj-ea"/>
                <a:cs typeface="+mj-cs"/>
              </a:defRPr>
            </a:lvl1pPr>
            <a:lvl2pPr algn="ctr">
              <a:defRPr sz="5865"/>
            </a:lvl2pPr>
            <a:lvl3pPr algn="ctr">
              <a:defRPr sz="5865"/>
            </a:lvl3pPr>
            <a:lvl4pPr algn="ctr">
              <a:defRPr sz="5865"/>
            </a:lvl4pPr>
            <a:lvl5pPr algn="ctr">
              <a:defRPr sz="5865"/>
            </a:lvl5pPr>
            <a:lvl6pPr marL="609600" algn="ctr" fontAlgn="base">
              <a:spcBef>
                <a:spcPct val="0"/>
              </a:spcBef>
              <a:spcAft>
                <a:spcPct val="0"/>
              </a:spcAft>
              <a:defRPr sz="5865"/>
            </a:lvl6pPr>
            <a:lvl7pPr marL="1219200" algn="ctr" fontAlgn="base">
              <a:spcBef>
                <a:spcPct val="0"/>
              </a:spcBef>
              <a:spcAft>
                <a:spcPct val="0"/>
              </a:spcAft>
              <a:defRPr sz="5865"/>
            </a:lvl7pPr>
            <a:lvl8pPr marL="1828800" algn="ctr" fontAlgn="base">
              <a:spcBef>
                <a:spcPct val="0"/>
              </a:spcBef>
              <a:spcAft>
                <a:spcPct val="0"/>
              </a:spcAft>
              <a:defRPr sz="5865"/>
            </a:lvl8pPr>
            <a:lvl9pPr marL="2438400" algn="ctr" fontAlgn="base">
              <a:spcBef>
                <a:spcPct val="0"/>
              </a:spcBef>
              <a:spcAft>
                <a:spcPct val="0"/>
              </a:spcAft>
              <a:defRPr sz="5865"/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dirty="0">
                <a:solidFill>
                  <a:schemeClr val="accent1"/>
                </a:solidFill>
                <a:sym typeface="Arial" panose="020B0604020202020204" pitchFamily="34" charset="0"/>
              </a:rPr>
              <a:t>解决γ探测</a:t>
            </a:r>
            <a:r>
              <a:rPr lang="zh-CN" altLang="en-US" sz="4800" dirty="0">
                <a:solidFill>
                  <a:schemeClr val="accent1"/>
                </a:solidFill>
                <a:sym typeface="Arial" panose="020B0604020202020204" pitchFamily="34" charset="0"/>
              </a:rPr>
              <a:t>器阵列</a:t>
            </a:r>
            <a:r>
              <a:rPr lang="zh-CN" altLang="en-US" sz="4800" dirty="0">
                <a:solidFill>
                  <a:schemeClr val="accent1"/>
                </a:solidFill>
                <a:sym typeface="Arial" panose="020B0604020202020204" pitchFamily="34" charset="0"/>
              </a:rPr>
              <a:t>能谱堆叠的数据处理</a:t>
            </a:r>
            <a:r>
              <a:rPr lang="zh-CN" altLang="en-US" sz="4800" dirty="0">
                <a:solidFill>
                  <a:schemeClr val="accent1"/>
                </a:solidFill>
                <a:sym typeface="Arial" panose="020B0604020202020204" pitchFamily="34" charset="0"/>
              </a:rPr>
              <a:t>方法</a:t>
            </a:r>
            <a:endParaRPr lang="zh-CN" altLang="en-US" sz="48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30845" y="1125855"/>
            <a:ext cx="3333750" cy="797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0930" y="1028065"/>
            <a:ext cx="4610100" cy="89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61367" y="5693008"/>
            <a:ext cx="38692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>
                <a:latin typeface="+mn-lt"/>
                <a:ea typeface="+mn-ea"/>
              </a:rPr>
              <a:t>2023</a:t>
            </a:r>
            <a:r>
              <a:rPr lang="zh-CN" altLang="en-US">
                <a:latin typeface="+mn-lt"/>
                <a:ea typeface="+mn-ea"/>
              </a:rPr>
              <a:t>年</a:t>
            </a:r>
            <a:r>
              <a:rPr lang="en-US" altLang="zh-CN">
                <a:latin typeface="+mn-lt"/>
                <a:ea typeface="+mn-ea"/>
              </a:rPr>
              <a:t>6</a:t>
            </a:r>
            <a:r>
              <a:rPr lang="zh-CN" altLang="en-US">
                <a:latin typeface="+mn-lt"/>
                <a:ea typeface="+mn-ea"/>
              </a:rPr>
              <a:t>月</a:t>
            </a:r>
            <a:r>
              <a:rPr lang="en-US" altLang="zh-CN">
                <a:latin typeface="+mn-lt"/>
                <a:ea typeface="+mn-ea"/>
              </a:rPr>
              <a:t>19</a:t>
            </a:r>
            <a:r>
              <a:rPr lang="zh-CN" altLang="en-US">
                <a:latin typeface="+mn-lt"/>
                <a:ea typeface="+mn-ea"/>
              </a:rPr>
              <a:t>日</a:t>
            </a:r>
            <a:endParaRPr lang="zh-CN" altLang="en-US"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46930" y="5197475"/>
            <a:ext cx="267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导师：王世陶</a:t>
            </a:r>
            <a:r>
              <a:rPr lang="en-US" altLang="zh-CN"/>
              <a:t>   </a:t>
            </a:r>
            <a:r>
              <a:rPr lang="zh-CN" altLang="en-US"/>
              <a:t>孙志</a:t>
            </a:r>
            <a:r>
              <a:rPr lang="zh-CN" altLang="en-US"/>
              <a:t>宇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pic>
        <p:nvPicPr>
          <p:cNvPr id="3" name="图片 2" descr="g+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8510" y="2140585"/>
            <a:ext cx="5380990" cy="41078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995805" y="2533015"/>
            <a:ext cx="142240" cy="3320415"/>
            <a:chOff x="2541" y="3883"/>
            <a:chExt cx="826" cy="4895"/>
          </a:xfrm>
        </p:grpSpPr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7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428115" y="6136005"/>
                <a:ext cx="3870960" cy="521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𝑺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800" b="1" i="1">
                  <a:solidFill>
                    <a:srgbClr val="00B05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428115" y="6136005"/>
                <a:ext cx="3870960" cy="52197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815013" y="2124075"/>
            <a:ext cx="5765482" cy="4517390"/>
            <a:chOff x="7484" y="2962"/>
            <a:chExt cx="7540" cy="7114"/>
          </a:xfrm>
        </p:grpSpPr>
        <p:pic>
          <p:nvPicPr>
            <p:cNvPr id="15" name="图片 14" descr="gx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096" y="2962"/>
              <a:ext cx="6928" cy="6495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7484" y="5704"/>
              <a:ext cx="6840" cy="4372"/>
              <a:chOff x="7484" y="5704"/>
              <a:chExt cx="6840" cy="4372"/>
            </a:xfrm>
          </p:grpSpPr>
          <p:sp>
            <p:nvSpPr>
              <p:cNvPr id="7" name="右箭头 6"/>
              <p:cNvSpPr/>
              <p:nvPr>
                <p:custDataLst>
                  <p:tags r:id="rId13"/>
                </p:custDataLst>
              </p:nvPr>
            </p:nvSpPr>
            <p:spPr>
              <a:xfrm>
                <a:off x="7484" y="5704"/>
                <a:ext cx="976" cy="10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文本框 9"/>
                  <p:cNvSpPr txBox="1"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8710" y="9254"/>
                    <a:ext cx="5614" cy="82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𝒌</m:t>
                          </m:r>
                          <m:r>
                            <a:rPr lang="en-US" altLang="zh-CN" sz="28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en-US" altLang="zh-CN" sz="2800" b="1" i="1">
                      <a:solidFill>
                        <a:srgbClr val="00B05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8710" y="9254"/>
                    <a:ext cx="5614" cy="822"/>
                  </a:xfrm>
                  <a:prstGeom prst="rect">
                    <a:avLst/>
                  </a:prstGeom>
                  <a:blipFill rotWithShape="1">
                    <a:blip r:embed="rId1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3" name="文本框 22"/>
          <p:cNvSpPr txBox="1"/>
          <p:nvPr/>
        </p:nvSpPr>
        <p:spPr>
          <a:xfrm>
            <a:off x="2705100" y="1966595"/>
            <a:ext cx="1316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叠加谱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93735" y="1966595"/>
            <a:ext cx="1369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乘积谱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8850" y="1861185"/>
            <a:ext cx="10659110" cy="49015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958850" y="847090"/>
            <a:ext cx="5881370" cy="92202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不断移动小区间，每移动一次就做一次符合分析，每次符合</a:t>
            </a:r>
            <a:r>
              <a:rPr lang="zh-CN" altLang="en-US">
                <a:sym typeface="+mn-ea"/>
              </a:rPr>
              <a:t>分析</a:t>
            </a:r>
            <a:r>
              <a:rPr lang="zh-CN" altLang="en-US"/>
              <a:t>都把</a:t>
            </a:r>
            <a:r>
              <a:rPr lang="zh-CN" altLang="en-US">
                <a:sym typeface="+mn-ea"/>
              </a:rPr>
              <a:t>符合</a:t>
            </a:r>
            <a:r>
              <a:rPr lang="zh-CN" altLang="en-US">
                <a:sym typeface="+mn-ea"/>
              </a:rPr>
              <a:t>出来结果</a:t>
            </a:r>
            <a:r>
              <a:rPr lang="zh-CN" altLang="en-US"/>
              <a:t>在小符合区间内的计数加起来填到另一个直方图</a:t>
            </a:r>
            <a:r>
              <a:rPr lang="zh-CN" altLang="en-US"/>
              <a:t>里</a:t>
            </a:r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从符合分析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得到乘积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谱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文本框 7">
            <a:hlinkClick r:id="rId19" action="ppaction://hlinksldjump"/>
          </p:cNvPr>
          <p:cNvSpPr txBox="1"/>
          <p:nvPr/>
        </p:nvSpPr>
        <p:spPr>
          <a:xfrm>
            <a:off x="9273540" y="996950"/>
            <a:ext cx="1690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u="sng">
                <a:solidFill>
                  <a:schemeClr val="accent2"/>
                </a:solidFill>
              </a:rPr>
              <a:t>数学证明</a:t>
            </a:r>
            <a:endParaRPr lang="zh-CN" altLang="en-US" sz="2800" b="1" u="sng">
              <a:solidFill>
                <a:schemeClr val="accent2"/>
              </a:solidFill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23" grpId="1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叠加谱与乘积谱同时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拟合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991421" y="5675884"/>
                <a:ext cx="2470785" cy="117411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真值：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995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keV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keV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 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1000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keV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keV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 </m:t>
                            </m:r>
                          </m:e>
                        </m:eqArr>
                      </m:e>
                    </m:d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421" y="5675884"/>
                <a:ext cx="2470785" cy="1174115"/>
              </a:xfrm>
              <a:prstGeom prst="rect">
                <a:avLst/>
              </a:prstGeom>
              <a:blipFill rotWithShape="1">
                <a:blip r:embed="rId5"/>
                <a:stretch>
                  <a:fillRect l="-23" t="-22" r="23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544246" y="5595874"/>
                <a:ext cx="4123055" cy="125412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参数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估计值：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𝜇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993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±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7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60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keV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𝜎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14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±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48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keV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𝜇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1006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±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7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21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k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eV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𝜎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38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17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±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38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keV</m:t>
                            </m:r>
                            <m:r>
                              <a:rPr lang="en-US" altLang="zh-CN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</m:e>
                        </m:eqArr>
                      </m:e>
                    </m:d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46" y="5595874"/>
                <a:ext cx="4123055" cy="1254125"/>
              </a:xfrm>
              <a:prstGeom prst="rect">
                <a:avLst/>
              </a:prstGeom>
              <a:blipFill rotWithShape="1">
                <a:blip r:embed="rId6"/>
                <a:stretch>
                  <a:fillRect l="-14" t="-20" r="14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 descr="hprod_hsum_1000_995_1k_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35" y="748030"/>
            <a:ext cx="5111750" cy="4935855"/>
          </a:xfrm>
          <a:prstGeom prst="rect">
            <a:avLst/>
          </a:prstGeom>
        </p:spPr>
      </p:pic>
      <p:pic>
        <p:nvPicPr>
          <p:cNvPr id="15" name="图片 14" descr="hprod_hsum_1000_995_1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535" y="748030"/>
            <a:ext cx="5111750" cy="493585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217285" y="748030"/>
            <a:ext cx="5893435" cy="4847590"/>
            <a:chOff x="9791" y="1178"/>
            <a:chExt cx="9281" cy="7634"/>
          </a:xfrm>
        </p:grpSpPr>
        <p:pic>
          <p:nvPicPr>
            <p:cNvPr id="16" name="图片 15" descr="Err_prod_sigma_N1k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1729" y="1178"/>
              <a:ext cx="6198" cy="4293"/>
            </a:xfrm>
            <a:prstGeom prst="rect">
              <a:avLst/>
            </a:prstGeom>
          </p:spPr>
        </p:pic>
        <p:pic>
          <p:nvPicPr>
            <p:cNvPr id="17" name="图片 16" descr="Err_prod_sigma_N1k_S14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791" y="5470"/>
              <a:ext cx="5108" cy="3342"/>
            </a:xfrm>
            <a:prstGeom prst="rect">
              <a:avLst/>
            </a:prstGeom>
          </p:spPr>
        </p:pic>
        <p:pic>
          <p:nvPicPr>
            <p:cNvPr id="18" name="图片 17" descr="Err_prod_Mean_N1k_S14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4898" y="5400"/>
              <a:ext cx="4175" cy="3412"/>
            </a:xfrm>
            <a:prstGeom prst="rect">
              <a:avLst/>
            </a:prstGeom>
          </p:spPr>
        </p:pic>
      </p:grpSp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同时拟合的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原理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95120" y="824865"/>
            <a:ext cx="9001760" cy="4870450"/>
            <a:chOff x="112" y="1187"/>
            <a:chExt cx="14176" cy="7670"/>
          </a:xfrm>
        </p:grpSpPr>
        <p:grpSp>
          <p:nvGrpSpPr>
            <p:cNvPr id="10" name="组合 9"/>
            <p:cNvGrpSpPr/>
            <p:nvPr/>
          </p:nvGrpSpPr>
          <p:grpSpPr>
            <a:xfrm>
              <a:off x="112" y="1187"/>
              <a:ext cx="14176" cy="7670"/>
              <a:chOff x="95" y="5929"/>
              <a:chExt cx="13204" cy="6757"/>
            </a:xfrm>
          </p:grpSpPr>
          <p:pic>
            <p:nvPicPr>
              <p:cNvPr id="4" name="图片 3" descr="sum_dA_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rcRect l="2105" t="488" b="86"/>
              <a:stretch>
                <a:fillRect/>
              </a:stretch>
            </p:blipFill>
            <p:spPr>
              <a:xfrm>
                <a:off x="95" y="5929"/>
                <a:ext cx="4515" cy="6757"/>
              </a:xfrm>
              <a:prstGeom prst="rect">
                <a:avLst/>
              </a:prstGeom>
            </p:spPr>
          </p:pic>
          <p:pic>
            <p:nvPicPr>
              <p:cNvPr id="7" name="图片 6" descr="sum_dA_100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rcRect l="3659" t="489" r="2510" b="-327"/>
              <a:stretch>
                <a:fillRect/>
              </a:stretch>
            </p:blipFill>
            <p:spPr>
              <a:xfrm>
                <a:off x="8880" y="5929"/>
                <a:ext cx="4419" cy="6756"/>
              </a:xfrm>
              <a:prstGeom prst="rect">
                <a:avLst/>
              </a:prstGeom>
            </p:spPr>
          </p:pic>
        </p:grpSp>
        <p:pic>
          <p:nvPicPr>
            <p:cNvPr id="6" name="图片 5" descr="sum_dA_30"/>
            <p:cNvPicPr>
              <a:picLocks noChangeAspect="1"/>
            </p:cNvPicPr>
            <p:nvPr/>
          </p:nvPicPr>
          <p:blipFill>
            <a:blip r:embed="rId9"/>
            <a:srcRect l="3110" r="2652"/>
            <a:stretch>
              <a:fillRect/>
            </a:stretch>
          </p:blipFill>
          <p:spPr>
            <a:xfrm>
              <a:off x="4815" y="1187"/>
              <a:ext cx="4757" cy="76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77" y="1848"/>
                  <a:ext cx="1649" cy="46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252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6</m:t>
                        </m:r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"/>
                  </p:custDataLst>
                </p:nvPr>
              </p:nvSpPr>
              <p:spPr>
                <a:xfrm>
                  <a:off x="677" y="1848"/>
                  <a:ext cx="1649" cy="46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5386" y="1848"/>
                  <a:ext cx="1620" cy="46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257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4"/>
                  </p:custDataLst>
                </p:nvPr>
              </p:nvSpPr>
              <p:spPr>
                <a:xfrm>
                  <a:off x="5386" y="1848"/>
                  <a:ext cx="1620" cy="464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9969" y="1848"/>
                  <a:ext cx="1620" cy="46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260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6</m:t>
                        </m:r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7"/>
                  </p:custDataLst>
                </p:nvPr>
              </p:nvSpPr>
              <p:spPr>
                <a:xfrm>
                  <a:off x="9969" y="1848"/>
                  <a:ext cx="1620" cy="464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953831" y="3688969"/>
                <a:ext cx="992505" cy="2946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2162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1953831" y="3688969"/>
                <a:ext cx="992505" cy="294640"/>
              </a:xfrm>
              <a:prstGeom prst="rect">
                <a:avLst/>
              </a:prstGeom>
              <a:blipFill rotWithShape="1">
                <a:blip r:embed="rId21"/>
                <a:stretch>
                  <a:fillRect l="-58" t="-86" r="58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944046" y="3688969"/>
                <a:ext cx="1028700" cy="2946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120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4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4944046" y="3688969"/>
                <a:ext cx="1028700" cy="294640"/>
              </a:xfrm>
              <a:prstGeom prst="rect">
                <a:avLst/>
              </a:prstGeom>
              <a:blipFill rotWithShape="1">
                <a:blip r:embed="rId24"/>
                <a:stretch>
                  <a:fillRect l="-56" t="-86" r="56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7970456" y="3688969"/>
                <a:ext cx="812165" cy="2946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25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7970456" y="3688969"/>
                <a:ext cx="812165" cy="294640"/>
              </a:xfrm>
              <a:prstGeom prst="rect">
                <a:avLst/>
              </a:prstGeom>
              <a:blipFill rotWithShape="1">
                <a:blip r:embed="rId27"/>
                <a:stretch>
                  <a:fillRect l="-70" t="-86" r="70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2513266" y="5753989"/>
                <a:ext cx="1256665" cy="3155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𝜒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𝑡𝑜𝑡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</m:oMath>
                </a14:m>
                <a:r>
                  <a:rPr lang="zh-CN" altLang="en-US" sz="1400"/>
                  <a:t>2,414.6</a:t>
                </a:r>
                <a:endParaRPr lang="zh-CN" altLang="en-US" sz="140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2513266" y="5753989"/>
                <a:ext cx="1256665" cy="315595"/>
              </a:xfrm>
              <a:prstGeom prst="rect">
                <a:avLst/>
              </a:prstGeom>
              <a:blipFill rotWithShape="1">
                <a:blip r:embed="rId30"/>
                <a:stretch>
                  <a:fillRect l="-45" t="-80" r="45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5473636" y="5753989"/>
                <a:ext cx="1096645" cy="3155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cs typeface="Cambria Math" panose="02040503050406030204" charset="0"/>
                          </a:rPr>
                          <m:t>tot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</m:oMath>
                </a14:m>
                <a:r>
                  <a:rPr lang="en-US" altLang="zh-CN" sz="1400"/>
                  <a:t>377.7</a:t>
                </a:r>
                <a:endParaRPr lang="en-US" altLang="zh-CN" sz="140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5473636" y="5753989"/>
                <a:ext cx="1096645" cy="315595"/>
              </a:xfrm>
              <a:prstGeom prst="rect">
                <a:avLst/>
              </a:prstGeom>
              <a:blipFill rotWithShape="1">
                <a:blip r:embed="rId33"/>
                <a:stretch>
                  <a:fillRect l="-52" t="-80" r="52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8539416" y="5753989"/>
                <a:ext cx="1096645" cy="3155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charset="0"/>
                            <a:cs typeface="Cambria Math" panose="02040503050406030204" charset="0"/>
                          </a:rPr>
                          <m:t>tot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</m:oMath>
                </a14:m>
                <a:r>
                  <a:rPr lang="en-US" altLang="zh-CN" sz="1400"/>
                  <a:t>285.6</a:t>
                </a:r>
                <a:endParaRPr lang="en-US" altLang="zh-CN" sz="140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5"/>
                </p:custDataLst>
              </p:nvPr>
            </p:nvSpPr>
            <p:spPr>
              <a:xfrm>
                <a:off x="8539416" y="5753989"/>
                <a:ext cx="1096645" cy="315595"/>
              </a:xfrm>
              <a:prstGeom prst="rect">
                <a:avLst/>
              </a:prstGeom>
              <a:blipFill rotWithShape="1">
                <a:blip r:embed="rId36"/>
                <a:stretch>
                  <a:fillRect l="-52" t="-80" r="52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3786505" y="6077585"/>
                <a:ext cx="4619625" cy="65913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p>
                <a:r>
                  <a:rPr lang="zh-CN" altLang="en-US"/>
                  <a:t>乘积谱的引入使得能谱拟合受到很强的约束，只有总卡方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charset="0"/>
                            <a:cs typeface="Cambria Math" panose="02040503050406030204" charset="0"/>
                          </a:rPr>
                          <m:t>tot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最小的结果才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会被拟合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出来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8"/>
                </p:custDataLst>
              </p:nvPr>
            </p:nvSpPr>
            <p:spPr>
              <a:xfrm>
                <a:off x="3786505" y="6077585"/>
                <a:ext cx="4619625" cy="659130"/>
              </a:xfrm>
              <a:prstGeom prst="rect">
                <a:avLst/>
              </a:prstGeom>
              <a:blipFill rotWithShape="1">
                <a:blip r:embed="rId39"/>
                <a:stretch>
                  <a:fillRect r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074420" y="3272155"/>
            <a:ext cx="10427335" cy="349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33606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01/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233606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accent1"/>
                </a:solidFill>
              </a:rPr>
              <a:t>03/</a:t>
            </a:r>
            <a:endParaRPr lang="en-US" altLang="zh-TW" sz="495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391237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02/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391237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04/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616600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algn="l"/>
            <a:r>
              <a:rPr lang="zh-CN" altLang="en-US" sz="2400">
                <a:solidFill>
                  <a:schemeClr val="bg1">
                    <a:lumMod val="75000"/>
                  </a:schemeClr>
                </a:solidFill>
              </a:rPr>
              <a:t>总结与展望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7616600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数据处理方法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3458968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dk1"/>
                </a:solidFill>
              </a:rPr>
              <a:t>实际应用</a:t>
            </a:r>
            <a:endParaRPr lang="zh-CN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458968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sym typeface="Arial" panose="020B0604020202020204" pitchFamily="34" charset="0"/>
              </a:rPr>
              <a:t>背景介绍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3527822" y="917177"/>
            <a:ext cx="5136356" cy="7024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>
                <a:solidFill>
                  <a:schemeClr val="accent1"/>
                </a:solidFill>
              </a:rPr>
              <a:t>CONTENT</a:t>
            </a:r>
            <a:endParaRPr lang="en-US" altLang="zh-CN" sz="330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乘积谱的应用：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实际能谱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拟合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图片 5" descr="ToyMC_hsum+hpod_fit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754380"/>
            <a:ext cx="4571365" cy="5285105"/>
          </a:xfrm>
          <a:prstGeom prst="rect">
            <a:avLst/>
          </a:prstGeom>
        </p:spPr>
      </p:pic>
      <p:pic>
        <p:nvPicPr>
          <p:cNvPr id="7" name="图片 6" descr="hpod+hsum_100Cd100Cd_M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365" y="754380"/>
            <a:ext cx="4504055" cy="528447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3662045" y="6133465"/>
            <a:ext cx="4868545" cy="64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康普顿坪的存在不影响</a:t>
            </a:r>
            <a:r>
              <a:rPr lang="zh-CN" altLang="en-US"/>
              <a:t>前面的</a:t>
            </a:r>
            <a:r>
              <a:rPr lang="zh-CN" altLang="en-US"/>
              <a:t>讨论，</a:t>
            </a:r>
            <a:r>
              <a:rPr lang="zh-CN" altLang="en-US"/>
              <a:t>而本底的存在会</a:t>
            </a:r>
            <a:r>
              <a:rPr lang="zh-CN" altLang="en-US"/>
              <a:t>通过乘积谱引入一个额外的系统</a:t>
            </a:r>
            <a:r>
              <a:rPr lang="zh-CN" altLang="en-US"/>
              <a:t>误差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乘积谱的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应用：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分析堆叠峰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结构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nonfi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54480" y="788035"/>
            <a:ext cx="4522470" cy="5016500"/>
          </a:xfrm>
          <a:prstGeom prst="rect">
            <a:avLst/>
          </a:prstGeom>
        </p:spPr>
      </p:pic>
      <p:pic>
        <p:nvPicPr>
          <p:cNvPr id="3" name="图片 2" descr="gaus3_nofi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725" y="780415"/>
            <a:ext cx="4523105" cy="503301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4012565" y="6050280"/>
            <a:ext cx="4592320" cy="64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若只考虑叠加谱，</a:t>
            </a:r>
            <a:r>
              <a:rPr lang="zh-CN" altLang="en-US"/>
              <a:t>则难以判断能谱上的一个峰里面到底由多少个全能峰叠加</a:t>
            </a:r>
            <a:r>
              <a:rPr lang="zh-CN" altLang="en-US"/>
              <a:t>而成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02510" y="3791585"/>
            <a:ext cx="1119505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无偏</a:t>
            </a:r>
            <a:r>
              <a:rPr lang="zh-CN" altLang="en-US"/>
              <a:t>高斯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832600" y="3791585"/>
            <a:ext cx="1119505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有偏</a:t>
            </a:r>
            <a:r>
              <a:rPr lang="zh-CN" altLang="en-US"/>
              <a:t>高斯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乘积谱的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应用：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分析堆叠峰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结构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图片 6" descr="sum_dA_1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50" t="-4" r="-198" b="-175"/>
          <a:stretch>
            <a:fillRect/>
          </a:stretch>
        </p:blipFill>
        <p:spPr>
          <a:xfrm>
            <a:off x="1581785" y="780415"/>
            <a:ext cx="4513580" cy="5033010"/>
          </a:xfrm>
          <a:prstGeom prst="rect">
            <a:avLst/>
          </a:prstGeom>
        </p:spPr>
      </p:pic>
      <p:pic>
        <p:nvPicPr>
          <p:cNvPr id="5" name="图片 4" descr="gaus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65" y="780415"/>
            <a:ext cx="4512945" cy="50336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045335" y="5839460"/>
                <a:ext cx="3564890" cy="521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𝒌</m:t>
                      </m:r>
                      <m:r>
                        <a:rPr lang="en-US" altLang="zh-CN" sz="28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800" b="1" i="1">
                  <a:solidFill>
                    <a:srgbClr val="00B05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045335" y="5839460"/>
                <a:ext cx="3564890" cy="521970"/>
              </a:xfrm>
              <a:prstGeom prst="rect">
                <a:avLst/>
              </a:prstGeom>
              <a:blipFill rotWithShape="1">
                <a:blip r:embed="rId10"/>
                <a:stretch>
                  <a:fillRect r="-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296025" y="5839460"/>
                <a:ext cx="4291330" cy="9531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b="1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 altLang="zh-CN" sz="2800" b="1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800" b="1" i="1">
                  <a:solidFill>
                    <a:srgbClr val="00B05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6296025" y="5839460"/>
                <a:ext cx="4291330" cy="95313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/>
          <p:cNvGrpSpPr/>
          <p:nvPr/>
        </p:nvGrpSpPr>
        <p:grpSpPr>
          <a:xfrm rot="0">
            <a:off x="2084705" y="3652520"/>
            <a:ext cx="1415415" cy="1018540"/>
            <a:chOff x="7947" y="4694"/>
            <a:chExt cx="2472" cy="3379"/>
          </a:xfrm>
        </p:grpSpPr>
        <p:grpSp>
          <p:nvGrpSpPr>
            <p:cNvPr id="50" name="组合 49"/>
            <p:cNvGrpSpPr/>
            <p:nvPr/>
          </p:nvGrpSpPr>
          <p:grpSpPr>
            <a:xfrm>
              <a:off x="8534" y="4917"/>
              <a:ext cx="1885" cy="2318"/>
              <a:chOff x="8161" y="4743"/>
              <a:chExt cx="1885" cy="2318"/>
            </a:xfrm>
          </p:grpSpPr>
          <p:cxnSp>
            <p:nvCxnSpPr>
              <p:cNvPr id="51" name="直接连接符 50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8161" y="4809"/>
                <a:ext cx="188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8161" y="5743"/>
                <a:ext cx="188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8161" y="7061"/>
                <a:ext cx="188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8995" y="4743"/>
                <a:ext cx="6" cy="1070"/>
              </a:xfrm>
              <a:prstGeom prst="straightConnector1">
                <a:avLst/>
              </a:prstGeom>
              <a:ln w="508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8995" y="5751"/>
                <a:ext cx="0" cy="1310"/>
              </a:xfrm>
              <a:prstGeom prst="straightConnector1">
                <a:avLst/>
              </a:prstGeom>
              <a:ln w="508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>
              <p:custDataLst>
                <p:tags r:id="rId19"/>
              </p:custDataLst>
            </p:nvPr>
          </p:nvSpPr>
          <p:spPr>
            <a:xfrm>
              <a:off x="7947" y="4694"/>
              <a:ext cx="1029" cy="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4</a:t>
              </a:r>
              <a:r>
                <a:rPr lang="en-US" altLang="zh-CN" baseline="30000"/>
                <a:t>+</a:t>
              </a:r>
              <a:endParaRPr lang="en-US" altLang="zh-CN" baseline="30000"/>
            </a:p>
          </p:txBody>
        </p:sp>
        <p:sp>
          <p:nvSpPr>
            <p:cNvPr id="60" name="文本框 59"/>
            <p:cNvSpPr txBox="1"/>
            <p:nvPr>
              <p:custDataLst>
                <p:tags r:id="rId20"/>
              </p:custDataLst>
            </p:nvPr>
          </p:nvSpPr>
          <p:spPr>
            <a:xfrm>
              <a:off x="7949" y="5560"/>
              <a:ext cx="1029" cy="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</a:t>
              </a:r>
              <a:r>
                <a:rPr lang="en-US" altLang="zh-CN" baseline="30000"/>
                <a:t>+</a:t>
              </a:r>
              <a:endParaRPr lang="en-US" altLang="zh-CN" baseline="30000"/>
            </a:p>
          </p:txBody>
        </p:sp>
        <p:sp>
          <p:nvSpPr>
            <p:cNvPr id="61" name="文本框 60"/>
            <p:cNvSpPr txBox="1"/>
            <p:nvPr>
              <p:custDataLst>
                <p:tags r:id="rId21"/>
              </p:custDataLst>
            </p:nvPr>
          </p:nvSpPr>
          <p:spPr>
            <a:xfrm>
              <a:off x="7948" y="6851"/>
              <a:ext cx="1029" cy="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0</a:t>
              </a:r>
              <a:r>
                <a:rPr lang="en-US" altLang="zh-CN" baseline="30000"/>
                <a:t>+</a:t>
              </a:r>
              <a:endParaRPr lang="en-US" altLang="zh-CN" baseline="300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78717" y="3568700"/>
            <a:ext cx="1415298" cy="1305560"/>
            <a:chOff x="692" y="3824"/>
            <a:chExt cx="3642" cy="4332"/>
          </a:xfrm>
        </p:grpSpPr>
        <p:grpSp>
          <p:nvGrpSpPr>
            <p:cNvPr id="11" name="组合 10"/>
            <p:cNvGrpSpPr/>
            <p:nvPr/>
          </p:nvGrpSpPr>
          <p:grpSpPr>
            <a:xfrm>
              <a:off x="692" y="4164"/>
              <a:ext cx="3642" cy="3992"/>
              <a:chOff x="7947" y="4081"/>
              <a:chExt cx="2472" cy="3992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8534" y="4081"/>
                <a:ext cx="1885" cy="3154"/>
                <a:chOff x="8161" y="3907"/>
                <a:chExt cx="1885" cy="3154"/>
              </a:xfrm>
            </p:grpSpPr>
            <p:cxnSp>
              <p:nvCxnSpPr>
                <p:cNvPr id="13" name="直接连接符 12"/>
                <p:cNvCxnSpPr/>
                <p:nvPr>
                  <p:custDataLst>
                    <p:tags r:id="rId22"/>
                  </p:custDataLst>
                </p:nvPr>
              </p:nvCxnSpPr>
              <p:spPr>
                <a:xfrm>
                  <a:off x="8161" y="4809"/>
                  <a:ext cx="1885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>
                  <p:custDataLst>
                    <p:tags r:id="rId23"/>
                  </p:custDataLst>
                </p:nvPr>
              </p:nvCxnSpPr>
              <p:spPr>
                <a:xfrm>
                  <a:off x="8161" y="5743"/>
                  <a:ext cx="1885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>
                  <p:custDataLst>
                    <p:tags r:id="rId24"/>
                  </p:custDataLst>
                </p:nvPr>
              </p:nvCxnSpPr>
              <p:spPr>
                <a:xfrm>
                  <a:off x="8161" y="7061"/>
                  <a:ext cx="1885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/>
                <p:cNvCxnSpPr/>
                <p:nvPr>
                  <p:custDataLst>
                    <p:tags r:id="rId25"/>
                  </p:custDataLst>
                </p:nvPr>
              </p:nvCxnSpPr>
              <p:spPr>
                <a:xfrm>
                  <a:off x="9448" y="3907"/>
                  <a:ext cx="12" cy="1846"/>
                </a:xfrm>
                <a:prstGeom prst="straightConnector1">
                  <a:avLst/>
                </a:prstGeom>
                <a:ln w="508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箭头连接符 16"/>
                <p:cNvCxnSpPr/>
                <p:nvPr>
                  <p:custDataLst>
                    <p:tags r:id="rId26"/>
                  </p:custDataLst>
                </p:nvPr>
              </p:nvCxnSpPr>
              <p:spPr>
                <a:xfrm>
                  <a:off x="8995" y="4743"/>
                  <a:ext cx="6" cy="1070"/>
                </a:xfrm>
                <a:prstGeom prst="straightConnector1">
                  <a:avLst/>
                </a:prstGeom>
                <a:ln w="508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箭头连接符 17"/>
                <p:cNvCxnSpPr/>
                <p:nvPr>
                  <p:custDataLst>
                    <p:tags r:id="rId27"/>
                  </p:custDataLst>
                </p:nvPr>
              </p:nvCxnSpPr>
              <p:spPr>
                <a:xfrm>
                  <a:off x="8995" y="5751"/>
                  <a:ext cx="0" cy="1310"/>
                </a:xfrm>
                <a:prstGeom prst="straightConnector1">
                  <a:avLst/>
                </a:prstGeom>
                <a:ln w="508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文本框 18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7947" y="4694"/>
                <a:ext cx="1029" cy="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4</a:t>
                </a:r>
                <a:r>
                  <a:rPr lang="en-US" altLang="zh-CN" baseline="30000"/>
                  <a:t>+</a:t>
                </a:r>
                <a:endParaRPr lang="en-US" altLang="zh-CN" baseline="30000"/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7949" y="5560"/>
                <a:ext cx="1029" cy="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2</a:t>
                </a:r>
                <a:r>
                  <a:rPr lang="en-US" altLang="zh-CN" baseline="30000"/>
                  <a:t>+</a:t>
                </a:r>
                <a:endParaRPr lang="en-US" altLang="zh-CN" baseline="30000"/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7948" y="6851"/>
                <a:ext cx="1029" cy="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0</a:t>
                </a:r>
                <a:r>
                  <a:rPr lang="en-US" altLang="zh-CN" baseline="30000"/>
                  <a:t>+</a:t>
                </a:r>
                <a:endParaRPr lang="en-US" altLang="zh-CN" baseline="30000"/>
              </a:p>
            </p:txBody>
          </p:sp>
        </p:grpSp>
        <p:cxnSp>
          <p:nvCxnSpPr>
            <p:cNvPr id="22" name="直接连接符 21"/>
            <p:cNvCxnSpPr/>
            <p:nvPr>
              <p:custDataLst>
                <p:tags r:id="rId31"/>
              </p:custDataLst>
            </p:nvPr>
          </p:nvCxnSpPr>
          <p:spPr>
            <a:xfrm>
              <a:off x="1556" y="4114"/>
              <a:ext cx="2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>
              <p:custDataLst>
                <p:tags r:id="rId32"/>
              </p:custDataLst>
            </p:nvPr>
          </p:nvSpPr>
          <p:spPr>
            <a:xfrm>
              <a:off x="701" y="3824"/>
              <a:ext cx="1517" cy="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6</a:t>
              </a:r>
              <a:r>
                <a:rPr lang="en-US" altLang="zh-CN" baseline="30000"/>
                <a:t>+</a:t>
              </a:r>
              <a:endParaRPr lang="en-US" altLang="zh-CN" baseline="30000"/>
            </a:p>
          </p:txBody>
        </p:sp>
      </p:grpSp>
    </p:spTree>
    <p:custDataLst>
      <p:tags r:id="rId3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697595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应用：发现被</a:t>
            </a:r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本底淹没的能谱结构</a:t>
            </a:r>
            <a:endParaRPr lang="zh-CN" altLang="en-US" sz="40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sum_102Sn_102S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710" y="3548380"/>
            <a:ext cx="4383405" cy="3150235"/>
          </a:xfrm>
          <a:prstGeom prst="rect">
            <a:avLst/>
          </a:prstGeom>
        </p:spPr>
      </p:pic>
      <p:pic>
        <p:nvPicPr>
          <p:cNvPr id="5" name="图片 4" descr="prod_102Sn_102S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15" y="3549015"/>
            <a:ext cx="4479925" cy="31496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063750" y="3830320"/>
            <a:ext cx="118110" cy="2544445"/>
            <a:chOff x="2541" y="3883"/>
            <a:chExt cx="826" cy="4895"/>
          </a:xfrm>
        </p:grpSpPr>
        <p:cxnSp>
          <p:nvCxnSpPr>
            <p:cNvPr id="13" name="直接连接符 12"/>
            <p:cNvCxnSpPr/>
            <p:nvPr>
              <p:custDataLst>
                <p:tags r:id="rId7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8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右箭头 6"/>
          <p:cNvSpPr/>
          <p:nvPr/>
        </p:nvSpPr>
        <p:spPr>
          <a:xfrm>
            <a:off x="5903595" y="4888865"/>
            <a:ext cx="267970" cy="470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Picture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412365" y="885190"/>
            <a:ext cx="2000885" cy="1934845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5083175" y="1619885"/>
            <a:ext cx="4592320" cy="922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当全能峰计数太少，就有可能会被本底所淹没。通过符合分析得到乘积谱，可以从中发现那些被淹没的能谱</a:t>
            </a:r>
            <a:r>
              <a:rPr lang="zh-CN" altLang="en-US"/>
              <a:t>结构。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02510" y="3440430"/>
            <a:ext cx="3196590" cy="3067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 sz="1400"/>
              <a:t>DALI2</a:t>
            </a:r>
            <a:r>
              <a:rPr lang="zh-CN" altLang="en-US" sz="1400"/>
              <a:t>所探测到的非弹散射反应道能谱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7158990" y="3431540"/>
            <a:ext cx="2162810" cy="3067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 sz="1400"/>
              <a:t>由符合分析得到的乘积</a:t>
            </a:r>
            <a:r>
              <a:rPr lang="zh-CN" altLang="en-US" sz="1400"/>
              <a:t>谱</a:t>
            </a:r>
            <a:endParaRPr lang="zh-CN" altLang="en-US" sz="140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7186295" y="4502785"/>
            <a:ext cx="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907530" y="4426585"/>
            <a:ext cx="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>
            <p:custDataLst>
              <p:tags r:id="rId12"/>
            </p:custDataLst>
          </p:nvPr>
        </p:nvCxnSpPr>
        <p:spPr>
          <a:xfrm>
            <a:off x="2800350" y="5570855"/>
            <a:ext cx="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13"/>
            </p:custDataLst>
          </p:nvPr>
        </p:nvCxnSpPr>
        <p:spPr>
          <a:xfrm>
            <a:off x="2521585" y="5494655"/>
            <a:ext cx="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21585" y="2820035"/>
            <a:ext cx="1757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DALI2 γ</a:t>
            </a:r>
            <a:r>
              <a:rPr lang="zh-CN" altLang="en-US" sz="1600"/>
              <a:t>探测阵列</a:t>
            </a:r>
            <a:endParaRPr lang="zh-CN" altLang="en-US" sz="1600"/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349 -0.000648148 " pathEditMode="relative" rAng="0" ptsTypes="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 bldLvl="0" animBg="1"/>
      <p:bldP spid="9" grpId="1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33606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01/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233606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03/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391237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02/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391237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accent1"/>
                </a:solidFill>
              </a:rPr>
              <a:t>04/</a:t>
            </a:r>
            <a:endParaRPr lang="en-US" altLang="zh-TW" sz="4950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616600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algn="l"/>
            <a:r>
              <a:rPr lang="zh-CN" altLang="en-US" sz="2400">
                <a:solidFill>
                  <a:schemeClr val="dk1"/>
                </a:solidFill>
              </a:rPr>
              <a:t>总结与</a:t>
            </a:r>
            <a:r>
              <a:rPr lang="zh-CN" altLang="en-US" sz="2400">
                <a:solidFill>
                  <a:schemeClr val="dk1"/>
                </a:solidFill>
              </a:rPr>
              <a:t>展望</a:t>
            </a:r>
            <a:endParaRPr lang="zh-CN" altLang="en-US" sz="2400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7616600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数据处理方法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3458968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实际应用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458968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sym typeface="Arial" panose="020B0604020202020204" pitchFamily="34" charset="0"/>
              </a:rPr>
              <a:t>背景介绍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3527822" y="917177"/>
            <a:ext cx="5136356" cy="7024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>
                <a:solidFill>
                  <a:schemeClr val="accent1"/>
                </a:solidFill>
              </a:rPr>
              <a:t>CONTENT</a:t>
            </a:r>
            <a:endParaRPr lang="en-US" altLang="zh-CN" sz="330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总结与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展望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0910" y="1670685"/>
            <a:ext cx="60159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本报告介绍了一种新的</a:t>
            </a:r>
            <a:r>
              <a:rPr lang="en-US" altLang="zh-CN"/>
              <a:t>γ</a:t>
            </a:r>
            <a:r>
              <a:rPr lang="zh-CN" altLang="en-US"/>
              <a:t>探测阵列数据处理方法，可用于拟合分析</a:t>
            </a:r>
            <a:r>
              <a:rPr lang="zh-CN" altLang="en-US"/>
              <a:t>那些堆叠在一起的</a:t>
            </a:r>
            <a:r>
              <a:rPr lang="en-US" altLang="zh-CN"/>
              <a:t>γ</a:t>
            </a:r>
            <a:r>
              <a:rPr lang="zh-CN" altLang="en-US"/>
              <a:t>全能</a:t>
            </a:r>
            <a:r>
              <a:rPr lang="zh-CN" altLang="en-US"/>
              <a:t>峰。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方法是通过符合分析得到乘积谱，再联立乘积谱与</a:t>
            </a:r>
            <a:r>
              <a:rPr lang="zh-CN" altLang="en-US">
                <a:sym typeface="+mn-ea"/>
              </a:rPr>
              <a:t>原能谱</a:t>
            </a:r>
            <a:r>
              <a:rPr lang="zh-CN" altLang="en-US"/>
              <a:t>（即叠加</a:t>
            </a:r>
            <a:r>
              <a:rPr lang="zh-CN" altLang="en-US"/>
              <a:t>谱）同时进行</a:t>
            </a:r>
            <a:r>
              <a:rPr lang="zh-CN" altLang="en-US"/>
              <a:t>拟合。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乘积谱除了可用于能谱的拟合，还能</a:t>
            </a:r>
            <a:r>
              <a:rPr lang="zh-CN" altLang="en-US"/>
              <a:t>用于分析堆叠峰的内部能谱结构与级联</a:t>
            </a:r>
            <a:r>
              <a:rPr lang="zh-CN" altLang="en-US"/>
              <a:t>关系、还能够发现被本底淹没的能谱</a:t>
            </a:r>
            <a:r>
              <a:rPr lang="zh-CN" altLang="en-US"/>
              <a:t>结构。</a:t>
            </a:r>
            <a:endParaRPr lang="zh-CN" altLang="en-US"/>
          </a:p>
        </p:txBody>
      </p:sp>
      <p:pic>
        <p:nvPicPr>
          <p:cNvPr id="5" name="图片 4" descr="gaus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68640" y="1285875"/>
            <a:ext cx="3006725" cy="33540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31235" y="5213985"/>
            <a:ext cx="5671820" cy="9696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indent="0" algn="just">
              <a:buFont typeface="Arial" panose="020B0604020202020204" pitchFamily="34" charset="0"/>
              <a:buNone/>
            </a:pPr>
            <a:r>
              <a:rPr lang="zh-CN" altLang="en-US" b="1"/>
              <a:t>展望</a:t>
            </a:r>
            <a:r>
              <a:rPr lang="zh-CN" altLang="en-US"/>
              <a:t>：这种方法其实并不限于在</a:t>
            </a:r>
            <a:r>
              <a:rPr lang="en-US" altLang="zh-CN"/>
              <a:t>γ</a:t>
            </a:r>
            <a:r>
              <a:rPr lang="zh-CN" altLang="en-US"/>
              <a:t>探测阵列中使用，原则上任何的</a:t>
            </a:r>
            <a:r>
              <a:rPr lang="zh-CN" altLang="en-US">
                <a:sym typeface="+mn-ea"/>
              </a:rPr>
              <a:t>阵列</a:t>
            </a:r>
            <a:r>
              <a:rPr lang="zh-CN" altLang="en-US"/>
              <a:t>探测器都可以使用这种方法</a:t>
            </a:r>
            <a:r>
              <a:rPr lang="zh-CN" altLang="en-US"/>
              <a:t>去拟合</a:t>
            </a:r>
            <a:r>
              <a:rPr lang="zh-CN" altLang="en-US"/>
              <a:t>分析那些堆叠在一起的</a:t>
            </a:r>
            <a:r>
              <a:rPr lang="zh-CN" altLang="en-US"/>
              <a:t>信号。</a:t>
            </a:r>
            <a:endParaRPr lang="zh-CN" altLang="en-US"/>
          </a:p>
          <a:p>
            <a:pPr indent="0" algn="just">
              <a:buFont typeface="Arial" panose="020B0604020202020204" pitchFamily="34" charset="0"/>
              <a:buNone/>
            </a:pP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33606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accent1"/>
                </a:solidFill>
              </a:rPr>
              <a:t>01/</a:t>
            </a:r>
            <a:endParaRPr lang="en-US" altLang="zh-TW" sz="4950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233606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accent1"/>
                </a:solidFill>
              </a:rPr>
              <a:t>03/</a:t>
            </a:r>
            <a:endParaRPr lang="en-US" altLang="zh-TW" sz="495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391237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accent1"/>
                </a:solidFill>
              </a:rPr>
              <a:t>02/</a:t>
            </a:r>
            <a:endParaRPr lang="en-US" altLang="zh-TW" sz="495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391237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accent1"/>
                </a:solidFill>
              </a:rPr>
              <a:t>04/</a:t>
            </a:r>
            <a:endParaRPr lang="en-US" altLang="zh-TW" sz="4950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616600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algn="l"/>
            <a:r>
              <a:rPr lang="zh-CN" altLang="en-US" sz="2400">
                <a:solidFill>
                  <a:schemeClr val="dk1"/>
                </a:solidFill>
              </a:rPr>
              <a:t>总结与</a:t>
            </a:r>
            <a:r>
              <a:rPr lang="zh-CN" altLang="en-US" sz="2400">
                <a:solidFill>
                  <a:schemeClr val="dk1"/>
                </a:solidFill>
              </a:rPr>
              <a:t>展望</a:t>
            </a:r>
            <a:endParaRPr lang="zh-CN" altLang="en-US" sz="2400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7616600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dk1"/>
                </a:solidFill>
              </a:rPr>
              <a:t>数据处理</a:t>
            </a:r>
            <a:r>
              <a:rPr lang="zh-CN" altLang="en-US" sz="2400" dirty="0">
                <a:solidFill>
                  <a:schemeClr val="dk1"/>
                </a:solidFill>
              </a:rPr>
              <a:t>方法</a:t>
            </a:r>
            <a:endParaRPr lang="zh-CN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3458968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dk1"/>
                </a:solidFill>
              </a:rPr>
              <a:t>实际应用</a:t>
            </a:r>
            <a:endParaRPr lang="zh-CN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458968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dk1"/>
                </a:solidFill>
                <a:sym typeface="Arial" panose="020B0604020202020204" pitchFamily="34" charset="0"/>
              </a:rPr>
              <a:t>背景</a:t>
            </a:r>
            <a:r>
              <a:rPr lang="zh-CN" altLang="en-US" sz="2400" dirty="0">
                <a:solidFill>
                  <a:schemeClr val="dk1"/>
                </a:solidFill>
                <a:sym typeface="Arial" panose="020B0604020202020204" pitchFamily="34" charset="0"/>
              </a:rPr>
              <a:t>介绍</a:t>
            </a:r>
            <a:endParaRPr lang="zh-CN" altLang="en-US" sz="2400" dirty="0">
              <a:solidFill>
                <a:schemeClr val="dk1"/>
              </a:solidFill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3527822" y="917177"/>
            <a:ext cx="5136356" cy="7024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>
                <a:solidFill>
                  <a:schemeClr val="accent1"/>
                </a:solidFill>
              </a:rPr>
              <a:t>CONTENT</a:t>
            </a:r>
            <a:endParaRPr lang="en-US" altLang="zh-CN" sz="330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878138" y="2955754"/>
            <a:ext cx="6435726" cy="1551727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ctr">
              <a:defRPr sz="88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ctr">
              <a:defRPr sz="5865"/>
            </a:lvl2pPr>
            <a:lvl3pPr algn="ctr">
              <a:defRPr sz="5865"/>
            </a:lvl3pPr>
            <a:lvl4pPr algn="ctr">
              <a:defRPr sz="5865"/>
            </a:lvl4pPr>
            <a:lvl5pPr algn="ctr">
              <a:defRPr sz="5865"/>
            </a:lvl5pPr>
            <a:lvl6pPr marL="609600" algn="ctr" fontAlgn="base">
              <a:spcBef>
                <a:spcPct val="0"/>
              </a:spcBef>
              <a:spcAft>
                <a:spcPct val="0"/>
              </a:spcAft>
              <a:defRPr sz="5865"/>
            </a:lvl6pPr>
            <a:lvl7pPr marL="1219200" algn="ctr" fontAlgn="base">
              <a:spcBef>
                <a:spcPct val="0"/>
              </a:spcBef>
              <a:spcAft>
                <a:spcPct val="0"/>
              </a:spcAft>
              <a:defRPr sz="5865"/>
            </a:lvl7pPr>
            <a:lvl8pPr marL="1828800" algn="ctr" fontAlgn="base">
              <a:spcBef>
                <a:spcPct val="0"/>
              </a:spcBef>
              <a:spcAft>
                <a:spcPct val="0"/>
              </a:spcAft>
              <a:defRPr sz="5865"/>
            </a:lvl8pPr>
            <a:lvl9pPr marL="2438400" algn="ctr" fontAlgn="base">
              <a:spcBef>
                <a:spcPct val="0"/>
              </a:spcBef>
              <a:spcAft>
                <a:spcPct val="0"/>
              </a:spcAft>
              <a:defRPr sz="5865"/>
            </a:lvl9pPr>
          </a:lstStyle>
          <a:p>
            <a:r>
              <a:rPr lang="en-US" altLang="zh-CN" sz="9600">
                <a:solidFill>
                  <a:schemeClr val="accent1"/>
                </a:solidFill>
              </a:rPr>
              <a:t>THANKS!</a:t>
            </a:r>
            <a:endParaRPr lang="en-US" altLang="zh-CN" sz="960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19050"/>
            <a:ext cx="8154670" cy="8312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符合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分析原理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1798955" y="3004820"/>
            <a:ext cx="3630295" cy="3597910"/>
            <a:chOff x="-29" y="4732"/>
            <a:chExt cx="5717" cy="5666"/>
          </a:xfrm>
        </p:grpSpPr>
        <p:grpSp>
          <p:nvGrpSpPr>
            <p:cNvPr id="84" name="组合 83"/>
            <p:cNvGrpSpPr/>
            <p:nvPr/>
          </p:nvGrpSpPr>
          <p:grpSpPr>
            <a:xfrm>
              <a:off x="588" y="4732"/>
              <a:ext cx="5101" cy="5667"/>
              <a:chOff x="4737" y="2334"/>
              <a:chExt cx="5101" cy="5667"/>
            </a:xfrm>
          </p:grpSpPr>
          <p:pic>
            <p:nvPicPr>
              <p:cNvPr id="3" name="图片 2" descr="Screenshot from 2022-09-13 08-41-0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rcRect l="36814" t="19678" r="46447" b="46752"/>
              <a:stretch>
                <a:fillRect/>
              </a:stretch>
            </p:blipFill>
            <p:spPr>
              <a:xfrm>
                <a:off x="4737" y="3021"/>
                <a:ext cx="4415" cy="4980"/>
              </a:xfrm>
              <a:prstGeom prst="rect">
                <a:avLst/>
              </a:prstGeom>
            </p:spPr>
          </p:pic>
          <p:cxnSp>
            <p:nvCxnSpPr>
              <p:cNvPr id="7" name="直接箭头连接符 6"/>
              <p:cNvCxnSpPr/>
              <p:nvPr>
                <p:custDataLst>
                  <p:tags r:id="rId7"/>
                </p:custDataLst>
              </p:nvPr>
            </p:nvCxnSpPr>
            <p:spPr>
              <a:xfrm flipV="1">
                <a:off x="6602" y="5409"/>
                <a:ext cx="3236" cy="5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6586" y="3269"/>
                <a:ext cx="287" cy="2156"/>
              </a:xfrm>
              <a:prstGeom prst="straightConnector1">
                <a:avLst/>
              </a:prstGeom>
              <a:ln w="31750">
                <a:solidFill>
                  <a:srgbClr val="FFC000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538" y="5409"/>
                <a:ext cx="351" cy="1662"/>
              </a:xfrm>
              <a:prstGeom prst="straightConnector1">
                <a:avLst/>
              </a:prstGeom>
              <a:ln w="31750">
                <a:solidFill>
                  <a:srgbClr val="FFC000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>
                <p:custDataLst>
                  <p:tags r:id="rId10"/>
                </p:custDataLst>
              </p:nvPr>
            </p:nvCxnSpPr>
            <p:spPr>
              <a:xfrm flipV="1">
                <a:off x="6586" y="4515"/>
                <a:ext cx="1022" cy="894"/>
              </a:xfrm>
              <a:prstGeom prst="straightConnector1">
                <a:avLst/>
              </a:prstGeom>
              <a:ln w="31750">
                <a:solidFill>
                  <a:srgbClr val="FFC000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771" y="2334"/>
                <a:ext cx="651" cy="5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chemeClr val="tx1"/>
                    </a:solidFill>
                  </a:rPr>
                  <a:t>γ</a:t>
                </a:r>
                <a:r>
                  <a:rPr lang="en-US" altLang="zh-CN" b="1" baseline="-25000">
                    <a:solidFill>
                      <a:schemeClr val="tx1"/>
                    </a:solidFill>
                  </a:rPr>
                  <a:t>1</a:t>
                </a:r>
                <a:endParaRPr lang="en-US" altLang="zh-CN" b="1" baseline="-250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608" y="3868"/>
                <a:ext cx="619" cy="5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p>
                <a:r>
                  <a:rPr lang="en-US" altLang="zh-CN" b="1">
                    <a:solidFill>
                      <a:schemeClr val="tx1"/>
                    </a:solidFill>
                  </a:rPr>
                  <a:t>γ</a:t>
                </a:r>
                <a:r>
                  <a:rPr lang="en-US" altLang="zh-CN" b="1" baseline="-25000">
                    <a:solidFill>
                      <a:schemeClr val="tx1"/>
                    </a:solidFill>
                  </a:rPr>
                  <a:t>2</a:t>
                </a:r>
                <a:endParaRPr lang="en-US" altLang="zh-CN" b="1" baseline="-250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989" y="7192"/>
                <a:ext cx="619" cy="5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p>
                <a:r>
                  <a:rPr lang="en-US" altLang="zh-CN" b="1">
                    <a:solidFill>
                      <a:schemeClr val="tx1"/>
                    </a:solidFill>
                  </a:rPr>
                  <a:t>γ</a:t>
                </a:r>
                <a:r>
                  <a:rPr lang="en-US" altLang="zh-CN" b="1" baseline="-25000">
                    <a:solidFill>
                      <a:schemeClr val="tx1"/>
                    </a:solidFill>
                  </a:rPr>
                  <a:t>3</a:t>
                </a:r>
                <a:endParaRPr lang="en-US" altLang="zh-CN" b="1" baseline="-250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" name="直接箭头连接符 3"/>
            <p:cNvCxnSpPr/>
            <p:nvPr>
              <p:custDataLst>
                <p:tags r:id="rId14"/>
              </p:custDataLst>
            </p:nvPr>
          </p:nvCxnSpPr>
          <p:spPr>
            <a:xfrm flipV="1">
              <a:off x="-29" y="7857"/>
              <a:ext cx="2482" cy="3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594610" y="1032510"/>
            <a:ext cx="2073275" cy="1931081"/>
            <a:chOff x="1069" y="3824"/>
            <a:chExt cx="3265" cy="3843"/>
          </a:xfrm>
        </p:grpSpPr>
        <p:grpSp>
          <p:nvGrpSpPr>
            <p:cNvPr id="62" name="组合 61"/>
            <p:cNvGrpSpPr/>
            <p:nvPr/>
          </p:nvGrpSpPr>
          <p:grpSpPr>
            <a:xfrm>
              <a:off x="1069" y="4132"/>
              <a:ext cx="3265" cy="3535"/>
              <a:chOff x="8203" y="4049"/>
              <a:chExt cx="2216" cy="3535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8534" y="4049"/>
                <a:ext cx="1885" cy="3186"/>
                <a:chOff x="8161" y="3875"/>
                <a:chExt cx="1885" cy="3186"/>
              </a:xfrm>
            </p:grpSpPr>
            <p:cxnSp>
              <p:nvCxnSpPr>
                <p:cNvPr id="51" name="直接连接符 50"/>
                <p:cNvCxnSpPr/>
                <p:nvPr>
                  <p:custDataLst>
                    <p:tags r:id="rId15"/>
                  </p:custDataLst>
                </p:nvPr>
              </p:nvCxnSpPr>
              <p:spPr>
                <a:xfrm>
                  <a:off x="8161" y="4809"/>
                  <a:ext cx="1885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>
                  <p:custDataLst>
                    <p:tags r:id="rId16"/>
                  </p:custDataLst>
                </p:nvPr>
              </p:nvCxnSpPr>
              <p:spPr>
                <a:xfrm>
                  <a:off x="8161" y="5743"/>
                  <a:ext cx="1885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>
                  <p:custDataLst>
                    <p:tags r:id="rId17"/>
                  </p:custDataLst>
                </p:nvPr>
              </p:nvCxnSpPr>
              <p:spPr>
                <a:xfrm>
                  <a:off x="8161" y="7061"/>
                  <a:ext cx="1885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箭头连接符 54"/>
                <p:cNvCxnSpPr/>
                <p:nvPr>
                  <p:custDataLst>
                    <p:tags r:id="rId18"/>
                  </p:custDataLst>
                </p:nvPr>
              </p:nvCxnSpPr>
              <p:spPr>
                <a:xfrm>
                  <a:off x="8995" y="3875"/>
                  <a:ext cx="6" cy="980"/>
                </a:xfrm>
                <a:prstGeom prst="straightConnector1">
                  <a:avLst/>
                </a:prstGeom>
                <a:ln w="508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/>
                <p:cNvCxnSpPr/>
                <p:nvPr>
                  <p:custDataLst>
                    <p:tags r:id="rId19"/>
                  </p:custDataLst>
                </p:nvPr>
              </p:nvCxnSpPr>
              <p:spPr>
                <a:xfrm>
                  <a:off x="8995" y="4743"/>
                  <a:ext cx="6" cy="1070"/>
                </a:xfrm>
                <a:prstGeom prst="straightConnector1">
                  <a:avLst/>
                </a:prstGeom>
                <a:ln w="508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57"/>
                <p:cNvCxnSpPr/>
                <p:nvPr>
                  <p:custDataLst>
                    <p:tags r:id="rId20"/>
                  </p:custDataLst>
                </p:nvPr>
              </p:nvCxnSpPr>
              <p:spPr>
                <a:xfrm>
                  <a:off x="8995" y="5751"/>
                  <a:ext cx="0" cy="1310"/>
                </a:xfrm>
                <a:prstGeom prst="straightConnector1">
                  <a:avLst/>
                </a:prstGeom>
                <a:ln w="508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文本框 5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8203" y="4693"/>
                <a:ext cx="430" cy="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4</a:t>
                </a:r>
                <a:r>
                  <a:rPr lang="en-US" altLang="zh-CN" baseline="30000"/>
                  <a:t>+</a:t>
                </a:r>
                <a:endParaRPr lang="en-US" altLang="zh-CN" baseline="30000"/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205" y="5559"/>
                <a:ext cx="430" cy="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2</a:t>
                </a:r>
                <a:r>
                  <a:rPr lang="en-US" altLang="zh-CN" baseline="30000"/>
                  <a:t>+</a:t>
                </a:r>
                <a:endParaRPr lang="en-US" altLang="zh-CN" baseline="30000"/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8204" y="6851"/>
                <a:ext cx="430" cy="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0</a:t>
                </a:r>
                <a:r>
                  <a:rPr lang="en-US" altLang="zh-CN" baseline="30000"/>
                  <a:t>+</a:t>
                </a:r>
                <a:endParaRPr lang="en-US" altLang="zh-CN" baseline="30000"/>
              </a:p>
            </p:txBody>
          </p:sp>
        </p:grpSp>
        <p:cxnSp>
          <p:nvCxnSpPr>
            <p:cNvPr id="63" name="直接连接符 62"/>
            <p:cNvCxnSpPr/>
            <p:nvPr>
              <p:custDataLst>
                <p:tags r:id="rId24"/>
              </p:custDataLst>
            </p:nvPr>
          </p:nvCxnSpPr>
          <p:spPr>
            <a:xfrm>
              <a:off x="1556" y="4114"/>
              <a:ext cx="2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/>
            <p:cNvSpPr txBox="1"/>
            <p:nvPr>
              <p:custDataLst>
                <p:tags r:id="rId25"/>
              </p:custDataLst>
            </p:nvPr>
          </p:nvSpPr>
          <p:spPr>
            <a:xfrm>
              <a:off x="1069" y="3824"/>
              <a:ext cx="634" cy="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6</a:t>
              </a:r>
              <a:r>
                <a:rPr lang="en-US" altLang="zh-CN" baseline="30000"/>
                <a:t>+</a:t>
              </a:r>
              <a:endParaRPr lang="en-US" altLang="zh-CN" baseline="30000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758305" y="1398270"/>
            <a:ext cx="2940685" cy="1221740"/>
            <a:chOff x="11251" y="2055"/>
            <a:chExt cx="4631" cy="1924"/>
          </a:xfrm>
        </p:grpSpPr>
        <p:sp>
          <p:nvSpPr>
            <p:cNvPr id="86" name="文本框 85"/>
            <p:cNvSpPr txBox="1"/>
            <p:nvPr>
              <p:custDataLst>
                <p:tags r:id="rId26"/>
              </p:custDataLst>
            </p:nvPr>
          </p:nvSpPr>
          <p:spPr>
            <a:xfrm>
              <a:off x="11251" y="2055"/>
              <a:ext cx="620" cy="5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1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27"/>
              </p:custDataLst>
            </p:nvPr>
          </p:nvSpPr>
          <p:spPr>
            <a:xfrm>
              <a:off x="14788" y="2055"/>
              <a:ext cx="1094" cy="580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/>
                <a:t>var1</a:t>
              </a:r>
              <a:endParaRPr lang="en-US" altLang="zh-CN"/>
            </a:p>
          </p:txBody>
        </p:sp>
        <p:cxnSp>
          <p:nvCxnSpPr>
            <p:cNvPr id="88" name="直接箭头连接符 87"/>
            <p:cNvCxnSpPr>
              <a:stCxn id="86" idx="3"/>
              <a:endCxn id="87" idx="1"/>
            </p:cNvCxnSpPr>
            <p:nvPr>
              <p:custDataLst>
                <p:tags r:id="rId28"/>
              </p:custDataLst>
            </p:nvPr>
          </p:nvCxnSpPr>
          <p:spPr>
            <a:xfrm>
              <a:off x="11871" y="2345"/>
              <a:ext cx="29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/>
            <p:cNvSpPr txBox="1"/>
            <p:nvPr>
              <p:custDataLst>
                <p:tags r:id="rId29"/>
              </p:custDataLst>
            </p:nvPr>
          </p:nvSpPr>
          <p:spPr>
            <a:xfrm>
              <a:off x="11253" y="2713"/>
              <a:ext cx="619" cy="59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no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2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30"/>
              </p:custDataLst>
            </p:nvPr>
          </p:nvSpPr>
          <p:spPr>
            <a:xfrm>
              <a:off x="14788" y="3020"/>
              <a:ext cx="1094" cy="580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/>
                <a:t>var2</a:t>
              </a:r>
              <a:endParaRPr lang="en-US" altLang="zh-CN"/>
            </a:p>
          </p:txBody>
        </p:sp>
        <p:cxnSp>
          <p:nvCxnSpPr>
            <p:cNvPr id="91" name="直接箭头连接符 90"/>
            <p:cNvCxnSpPr>
              <a:stCxn id="89" idx="3"/>
              <a:endCxn id="90" idx="1"/>
            </p:cNvCxnSpPr>
            <p:nvPr>
              <p:custDataLst>
                <p:tags r:id="rId31"/>
              </p:custDataLst>
            </p:nvPr>
          </p:nvCxnSpPr>
          <p:spPr>
            <a:xfrm>
              <a:off x="11872" y="3012"/>
              <a:ext cx="2916" cy="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/>
            <p:cNvSpPr txBox="1"/>
            <p:nvPr>
              <p:custDataLst>
                <p:tags r:id="rId32"/>
              </p:custDataLst>
            </p:nvPr>
          </p:nvSpPr>
          <p:spPr>
            <a:xfrm>
              <a:off x="11253" y="3382"/>
              <a:ext cx="619" cy="59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no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3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cxnSp>
          <p:nvCxnSpPr>
            <p:cNvPr id="93" name="直接箭头连接符 92"/>
            <p:cNvCxnSpPr>
              <a:stCxn id="92" idx="3"/>
              <a:endCxn id="90" idx="1"/>
            </p:cNvCxnSpPr>
            <p:nvPr>
              <p:custDataLst>
                <p:tags r:id="rId33"/>
              </p:custDataLst>
            </p:nvPr>
          </p:nvCxnSpPr>
          <p:spPr>
            <a:xfrm flipV="1">
              <a:off x="11872" y="3310"/>
              <a:ext cx="2916" cy="3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6758305" y="3221355"/>
            <a:ext cx="2940685" cy="1221740"/>
            <a:chOff x="11251" y="2055"/>
            <a:chExt cx="4631" cy="1924"/>
          </a:xfrm>
        </p:grpSpPr>
        <p:sp>
          <p:nvSpPr>
            <p:cNvPr id="95" name="文本框 94"/>
            <p:cNvSpPr txBox="1"/>
            <p:nvPr>
              <p:custDataLst>
                <p:tags r:id="rId34"/>
              </p:custDataLst>
            </p:nvPr>
          </p:nvSpPr>
          <p:spPr>
            <a:xfrm>
              <a:off x="11251" y="2055"/>
              <a:ext cx="620" cy="5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2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35"/>
              </p:custDataLst>
            </p:nvPr>
          </p:nvSpPr>
          <p:spPr>
            <a:xfrm>
              <a:off x="14788" y="2055"/>
              <a:ext cx="1094" cy="580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/>
                <a:t>var1</a:t>
              </a:r>
              <a:endParaRPr lang="en-US" altLang="zh-CN"/>
            </a:p>
          </p:txBody>
        </p:sp>
        <p:cxnSp>
          <p:nvCxnSpPr>
            <p:cNvPr id="97" name="直接箭头连接符 96"/>
            <p:cNvCxnSpPr>
              <a:stCxn id="95" idx="3"/>
              <a:endCxn id="96" idx="1"/>
            </p:cNvCxnSpPr>
            <p:nvPr>
              <p:custDataLst>
                <p:tags r:id="rId36"/>
              </p:custDataLst>
            </p:nvPr>
          </p:nvCxnSpPr>
          <p:spPr>
            <a:xfrm>
              <a:off x="11871" y="2345"/>
              <a:ext cx="29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本框 97"/>
            <p:cNvSpPr txBox="1"/>
            <p:nvPr>
              <p:custDataLst>
                <p:tags r:id="rId37"/>
              </p:custDataLst>
            </p:nvPr>
          </p:nvSpPr>
          <p:spPr>
            <a:xfrm>
              <a:off x="11253" y="2713"/>
              <a:ext cx="619" cy="59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no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1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8"/>
              </p:custDataLst>
            </p:nvPr>
          </p:nvSpPr>
          <p:spPr>
            <a:xfrm>
              <a:off x="14788" y="3020"/>
              <a:ext cx="1094" cy="580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>
                  <a:sym typeface="+mn-ea"/>
                </a:rPr>
                <a:t>var</a:t>
              </a:r>
              <a:r>
                <a:rPr lang="en-US" altLang="zh-CN"/>
                <a:t>2</a:t>
              </a:r>
              <a:endParaRPr lang="en-US" altLang="zh-CN"/>
            </a:p>
          </p:txBody>
        </p:sp>
        <p:cxnSp>
          <p:nvCxnSpPr>
            <p:cNvPr id="100" name="直接箭头连接符 99"/>
            <p:cNvCxnSpPr>
              <a:stCxn id="98" idx="3"/>
              <a:endCxn id="99" idx="1"/>
            </p:cNvCxnSpPr>
            <p:nvPr>
              <p:custDataLst>
                <p:tags r:id="rId39"/>
              </p:custDataLst>
            </p:nvPr>
          </p:nvCxnSpPr>
          <p:spPr>
            <a:xfrm>
              <a:off x="11872" y="3012"/>
              <a:ext cx="2916" cy="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>
              <p:custDataLst>
                <p:tags r:id="rId40"/>
              </p:custDataLst>
            </p:nvPr>
          </p:nvSpPr>
          <p:spPr>
            <a:xfrm>
              <a:off x="11253" y="3382"/>
              <a:ext cx="619" cy="59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no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3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cxnSp>
          <p:nvCxnSpPr>
            <p:cNvPr id="102" name="直接箭头连接符 101"/>
            <p:cNvCxnSpPr>
              <a:stCxn id="101" idx="3"/>
              <a:endCxn id="99" idx="1"/>
            </p:cNvCxnSpPr>
            <p:nvPr>
              <p:custDataLst>
                <p:tags r:id="rId41"/>
              </p:custDataLst>
            </p:nvPr>
          </p:nvCxnSpPr>
          <p:spPr>
            <a:xfrm flipV="1">
              <a:off x="11872" y="3310"/>
              <a:ext cx="2916" cy="3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6758305" y="5044440"/>
            <a:ext cx="2940685" cy="1221740"/>
            <a:chOff x="11251" y="2055"/>
            <a:chExt cx="4631" cy="1924"/>
          </a:xfrm>
        </p:grpSpPr>
        <p:sp>
          <p:nvSpPr>
            <p:cNvPr id="104" name="文本框 103"/>
            <p:cNvSpPr txBox="1"/>
            <p:nvPr>
              <p:custDataLst>
                <p:tags r:id="rId42"/>
              </p:custDataLst>
            </p:nvPr>
          </p:nvSpPr>
          <p:spPr>
            <a:xfrm>
              <a:off x="11251" y="2055"/>
              <a:ext cx="620" cy="58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3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43"/>
              </p:custDataLst>
            </p:nvPr>
          </p:nvSpPr>
          <p:spPr>
            <a:xfrm>
              <a:off x="14788" y="2055"/>
              <a:ext cx="1094" cy="580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>
                  <a:sym typeface="+mn-ea"/>
                </a:rPr>
                <a:t>var</a:t>
              </a:r>
              <a:r>
                <a:rPr lang="en-US" altLang="zh-CN"/>
                <a:t>1</a:t>
              </a:r>
              <a:endParaRPr lang="en-US" altLang="zh-CN"/>
            </a:p>
          </p:txBody>
        </p:sp>
        <p:cxnSp>
          <p:nvCxnSpPr>
            <p:cNvPr id="106" name="直接箭头连接符 105"/>
            <p:cNvCxnSpPr>
              <a:stCxn id="104" idx="3"/>
              <a:endCxn id="105" idx="1"/>
            </p:cNvCxnSpPr>
            <p:nvPr>
              <p:custDataLst>
                <p:tags r:id="rId44"/>
              </p:custDataLst>
            </p:nvPr>
          </p:nvCxnSpPr>
          <p:spPr>
            <a:xfrm>
              <a:off x="11871" y="2345"/>
              <a:ext cx="29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/>
            <p:cNvSpPr txBox="1"/>
            <p:nvPr>
              <p:custDataLst>
                <p:tags r:id="rId45"/>
              </p:custDataLst>
            </p:nvPr>
          </p:nvSpPr>
          <p:spPr>
            <a:xfrm>
              <a:off x="11253" y="2713"/>
              <a:ext cx="619" cy="59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no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2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46"/>
              </p:custDataLst>
            </p:nvPr>
          </p:nvSpPr>
          <p:spPr>
            <a:xfrm>
              <a:off x="14788" y="3020"/>
              <a:ext cx="1094" cy="580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>
                  <a:sym typeface="+mn-ea"/>
                </a:rPr>
                <a:t>var</a:t>
              </a:r>
              <a:r>
                <a:rPr lang="en-US" altLang="zh-CN"/>
                <a:t>2</a:t>
              </a:r>
              <a:endParaRPr lang="en-US" altLang="zh-CN"/>
            </a:p>
          </p:txBody>
        </p:sp>
        <p:cxnSp>
          <p:nvCxnSpPr>
            <p:cNvPr id="109" name="直接箭头连接符 108"/>
            <p:cNvCxnSpPr>
              <a:stCxn id="107" idx="3"/>
              <a:endCxn id="108" idx="1"/>
            </p:cNvCxnSpPr>
            <p:nvPr>
              <p:custDataLst>
                <p:tags r:id="rId47"/>
              </p:custDataLst>
            </p:nvPr>
          </p:nvCxnSpPr>
          <p:spPr>
            <a:xfrm>
              <a:off x="11872" y="3012"/>
              <a:ext cx="2916" cy="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>
              <p:custDataLst>
                <p:tags r:id="rId48"/>
              </p:custDataLst>
            </p:nvPr>
          </p:nvSpPr>
          <p:spPr>
            <a:xfrm>
              <a:off x="11253" y="3382"/>
              <a:ext cx="619" cy="597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rtlCol="0">
              <a:no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1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cxnSp>
          <p:nvCxnSpPr>
            <p:cNvPr id="111" name="直接箭头连接符 110"/>
            <p:cNvCxnSpPr>
              <a:stCxn id="110" idx="3"/>
              <a:endCxn id="108" idx="1"/>
            </p:cNvCxnSpPr>
            <p:nvPr>
              <p:custDataLst>
                <p:tags r:id="rId49"/>
              </p:custDataLst>
            </p:nvPr>
          </p:nvCxnSpPr>
          <p:spPr>
            <a:xfrm flipV="1">
              <a:off x="11872" y="3310"/>
              <a:ext cx="2916" cy="3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矩形 111"/>
          <p:cNvSpPr/>
          <p:nvPr>
            <p:custDataLst>
              <p:tags r:id="rId50"/>
            </p:custDataLst>
          </p:nvPr>
        </p:nvSpPr>
        <p:spPr>
          <a:xfrm>
            <a:off x="6398895" y="1168400"/>
            <a:ext cx="3653155" cy="52444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>
            <a:hlinkClick r:id="rId51" action="ppaction://hlinksldjump"/>
          </p:cNvPr>
          <p:cNvSpPr txBox="1"/>
          <p:nvPr>
            <p:custDataLst>
              <p:tags r:id="rId52"/>
            </p:custDataLst>
          </p:nvPr>
        </p:nvSpPr>
        <p:spPr>
          <a:xfrm>
            <a:off x="11270615" y="135255"/>
            <a:ext cx="79883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返回</a:t>
            </a:r>
            <a:endParaRPr lang="zh-CN" altLang="en-US" sz="2400">
              <a:solidFill>
                <a:srgbClr val="0070C0"/>
              </a:solidFill>
            </a:endParaRPr>
          </a:p>
        </p:txBody>
      </p:sp>
    </p:spTree>
    <p:custDataLst>
      <p:tags r:id="rId5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19685"/>
            <a:ext cx="8154670" cy="8312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符合分析原理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 descr="cut_6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9238" r="6756"/>
          <a:stretch>
            <a:fillRect/>
          </a:stretch>
        </p:blipFill>
        <p:spPr>
          <a:xfrm>
            <a:off x="6189345" y="1095375"/>
            <a:ext cx="4478655" cy="1890395"/>
          </a:xfrm>
          <a:prstGeom prst="rect">
            <a:avLst/>
          </a:prstGeom>
        </p:spPr>
      </p:pic>
      <p:pic>
        <p:nvPicPr>
          <p:cNvPr id="6" name="图片 5" descr="cut_80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10677" r="6768"/>
          <a:stretch>
            <a:fillRect/>
          </a:stretch>
        </p:blipFill>
        <p:spPr>
          <a:xfrm>
            <a:off x="6189345" y="2788920"/>
            <a:ext cx="4478655" cy="1845310"/>
          </a:xfrm>
          <a:prstGeom prst="rect">
            <a:avLst/>
          </a:prstGeom>
        </p:spPr>
      </p:pic>
      <p:pic>
        <p:nvPicPr>
          <p:cNvPr id="7" name="图片 6" descr="cut_10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9694" r="6769"/>
          <a:stretch>
            <a:fillRect/>
          </a:stretch>
        </p:blipFill>
        <p:spPr>
          <a:xfrm>
            <a:off x="6189980" y="4424680"/>
            <a:ext cx="4478020" cy="18764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621905" y="1095375"/>
            <a:ext cx="370840" cy="1677035"/>
            <a:chOff x="12857" y="1816"/>
            <a:chExt cx="584" cy="2641"/>
          </a:xfrm>
        </p:grpSpPr>
        <p:cxnSp>
          <p:nvCxnSpPr>
            <p:cNvPr id="9" name="直接连接符 8"/>
            <p:cNvCxnSpPr/>
            <p:nvPr>
              <p:custDataLst>
                <p:tags r:id="rId11"/>
              </p:custDataLst>
            </p:nvPr>
          </p:nvCxnSpPr>
          <p:spPr>
            <a:xfrm flipV="1">
              <a:off x="12857" y="1821"/>
              <a:ext cx="0" cy="26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12"/>
              </p:custDataLst>
            </p:nvPr>
          </p:nvCxnSpPr>
          <p:spPr>
            <a:xfrm flipV="1">
              <a:off x="13441" y="1816"/>
              <a:ext cx="0" cy="26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8021320" y="2750820"/>
            <a:ext cx="370840" cy="1677035"/>
            <a:chOff x="12857" y="1816"/>
            <a:chExt cx="584" cy="2641"/>
          </a:xfrm>
        </p:grpSpPr>
        <p:cxnSp>
          <p:nvCxnSpPr>
            <p:cNvPr id="13" name="直接连接符 12"/>
            <p:cNvCxnSpPr/>
            <p:nvPr>
              <p:custDataLst>
                <p:tags r:id="rId13"/>
              </p:custDataLst>
            </p:nvPr>
          </p:nvCxnSpPr>
          <p:spPr>
            <a:xfrm flipV="1">
              <a:off x="12857" y="1821"/>
              <a:ext cx="0" cy="26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4"/>
              </p:custDataLst>
            </p:nvPr>
          </p:nvCxnSpPr>
          <p:spPr>
            <a:xfrm flipV="1">
              <a:off x="13441" y="1816"/>
              <a:ext cx="0" cy="26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8401685" y="4421505"/>
            <a:ext cx="370840" cy="1677035"/>
            <a:chOff x="12857" y="1816"/>
            <a:chExt cx="584" cy="2641"/>
          </a:xfrm>
        </p:grpSpPr>
        <p:cxnSp>
          <p:nvCxnSpPr>
            <p:cNvPr id="16" name="直接连接符 15"/>
            <p:cNvCxnSpPr/>
            <p:nvPr>
              <p:custDataLst>
                <p:tags r:id="rId15"/>
              </p:custDataLst>
            </p:nvPr>
          </p:nvCxnSpPr>
          <p:spPr>
            <a:xfrm flipV="1">
              <a:off x="12857" y="1821"/>
              <a:ext cx="0" cy="26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6"/>
              </p:custDataLst>
            </p:nvPr>
          </p:nvCxnSpPr>
          <p:spPr>
            <a:xfrm flipV="1">
              <a:off x="13441" y="1816"/>
              <a:ext cx="0" cy="26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>
            <p:custDataLst>
              <p:tags r:id="rId17"/>
            </p:custDataLst>
          </p:nvPr>
        </p:nvSpPr>
        <p:spPr>
          <a:xfrm>
            <a:off x="9022080" y="1676400"/>
            <a:ext cx="1097915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var1 = </a:t>
            </a:r>
            <a:r>
              <a:rPr lang="en-US" altLang="zh-CN" b="1">
                <a:sym typeface="+mn-ea"/>
              </a:rPr>
              <a:t>γ</a:t>
            </a:r>
            <a:r>
              <a:rPr lang="en-US" altLang="zh-CN" b="1" baseline="-25000">
                <a:sym typeface="+mn-ea"/>
              </a:rPr>
              <a:t>1</a:t>
            </a:r>
            <a:endParaRPr lang="en-US" altLang="zh-CN" b="1" baseline="-25000">
              <a:solidFill>
                <a:schemeClr val="tx1"/>
              </a:solidFill>
            </a:endParaRPr>
          </a:p>
          <a:p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9022080" y="3521075"/>
            <a:ext cx="1097915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var1 = </a:t>
            </a:r>
            <a:r>
              <a:rPr lang="en-US" altLang="zh-CN" b="1">
                <a:sym typeface="+mn-ea"/>
              </a:rPr>
              <a:t>γ</a:t>
            </a:r>
            <a:r>
              <a:rPr lang="en-US" altLang="zh-CN" b="1" baseline="-25000">
                <a:sym typeface="+mn-ea"/>
              </a:rPr>
              <a:t>2</a:t>
            </a:r>
            <a:endParaRPr lang="en-US" altLang="zh-CN" b="1" baseline="-25000">
              <a:solidFill>
                <a:schemeClr val="tx1"/>
              </a:solidFill>
            </a:endParaRPr>
          </a:p>
          <a:p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9022080" y="5172075"/>
            <a:ext cx="1097915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var1 = </a:t>
            </a:r>
            <a:r>
              <a:rPr lang="en-US" altLang="zh-CN" b="1">
                <a:sym typeface="+mn-ea"/>
              </a:rPr>
              <a:t>γ</a:t>
            </a:r>
            <a:r>
              <a:rPr lang="en-US" altLang="zh-CN" b="1" baseline="-25000">
                <a:sym typeface="+mn-ea"/>
              </a:rPr>
              <a:t>3</a:t>
            </a:r>
            <a:endParaRPr lang="en-US" altLang="zh-CN" b="1" baseline="-25000">
              <a:solidFill>
                <a:schemeClr val="tx1"/>
              </a:solidFill>
            </a:endParaRPr>
          </a:p>
          <a:p>
            <a:endParaRPr lang="en-US" altLang="zh-CN"/>
          </a:p>
        </p:txBody>
      </p:sp>
      <p:pic>
        <p:nvPicPr>
          <p:cNvPr id="4" name="图片 3" descr="ALL_1000_800_60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l="3891" r="8079"/>
          <a:stretch>
            <a:fillRect/>
          </a:stretch>
        </p:blipFill>
        <p:spPr>
          <a:xfrm>
            <a:off x="1524000" y="2750820"/>
            <a:ext cx="4697730" cy="35318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组合 23"/>
          <p:cNvGrpSpPr/>
          <p:nvPr/>
        </p:nvGrpSpPr>
        <p:grpSpPr>
          <a:xfrm>
            <a:off x="2927350" y="5485130"/>
            <a:ext cx="1240155" cy="368300"/>
            <a:chOff x="2210" y="7971"/>
            <a:chExt cx="1953" cy="580"/>
          </a:xfrm>
        </p:grpSpPr>
        <p:sp>
          <p:nvSpPr>
            <p:cNvPr id="18" name="文本框 17"/>
            <p:cNvSpPr txBox="1"/>
            <p:nvPr>
              <p:custDataLst>
                <p:tags r:id="rId22"/>
              </p:custDataLst>
            </p:nvPr>
          </p:nvSpPr>
          <p:spPr>
            <a:xfrm>
              <a:off x="2210" y="7971"/>
              <a:ext cx="651" cy="580"/>
            </a:xfrm>
            <a:prstGeom prst="rect">
              <a:avLst/>
            </a:prstGeom>
            <a:noFill/>
            <a:ln w="12700" cmpd="sng">
              <a:noFill/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1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3"/>
              </p:custDataLst>
            </p:nvPr>
          </p:nvSpPr>
          <p:spPr>
            <a:xfrm>
              <a:off x="2861" y="7971"/>
              <a:ext cx="651" cy="580"/>
            </a:xfrm>
            <a:prstGeom prst="rect">
              <a:avLst/>
            </a:prstGeom>
            <a:noFill/>
            <a:ln w="12700" cmpd="sng">
              <a:noFill/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2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4"/>
              </p:custDataLst>
            </p:nvPr>
          </p:nvSpPr>
          <p:spPr>
            <a:xfrm>
              <a:off x="3512" y="7971"/>
              <a:ext cx="651" cy="580"/>
            </a:xfrm>
            <a:prstGeom prst="rect">
              <a:avLst/>
            </a:prstGeom>
            <a:noFill/>
            <a:ln w="12700" cmpd="sng">
              <a:noFill/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</a:rPr>
                <a:t>γ</a:t>
              </a:r>
              <a:r>
                <a:rPr lang="en-US" altLang="zh-CN" b="1" baseline="-25000">
                  <a:solidFill>
                    <a:schemeClr val="tx1"/>
                  </a:solidFill>
                </a:rPr>
                <a:t>3</a:t>
              </a:r>
              <a:endParaRPr lang="en-US" altLang="zh-CN" b="1" baseline="-250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762885" y="791210"/>
            <a:ext cx="2073275" cy="1931081"/>
            <a:chOff x="1069" y="3824"/>
            <a:chExt cx="3265" cy="3843"/>
          </a:xfrm>
        </p:grpSpPr>
        <p:grpSp>
          <p:nvGrpSpPr>
            <p:cNvPr id="62" name="组合 61"/>
            <p:cNvGrpSpPr/>
            <p:nvPr/>
          </p:nvGrpSpPr>
          <p:grpSpPr>
            <a:xfrm>
              <a:off x="1069" y="4132"/>
              <a:ext cx="3265" cy="3535"/>
              <a:chOff x="8203" y="4049"/>
              <a:chExt cx="2216" cy="3535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8534" y="4049"/>
                <a:ext cx="1885" cy="3186"/>
                <a:chOff x="8161" y="3875"/>
                <a:chExt cx="1885" cy="3186"/>
              </a:xfrm>
            </p:grpSpPr>
            <p:cxnSp>
              <p:nvCxnSpPr>
                <p:cNvPr id="51" name="直接连接符 50"/>
                <p:cNvCxnSpPr/>
                <p:nvPr>
                  <p:custDataLst>
                    <p:tags r:id="rId25"/>
                  </p:custDataLst>
                </p:nvPr>
              </p:nvCxnSpPr>
              <p:spPr>
                <a:xfrm>
                  <a:off x="8161" y="4809"/>
                  <a:ext cx="1885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>
                  <p:custDataLst>
                    <p:tags r:id="rId26"/>
                  </p:custDataLst>
                </p:nvPr>
              </p:nvCxnSpPr>
              <p:spPr>
                <a:xfrm>
                  <a:off x="8161" y="5743"/>
                  <a:ext cx="1885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>
                  <p:custDataLst>
                    <p:tags r:id="rId27"/>
                  </p:custDataLst>
                </p:nvPr>
              </p:nvCxnSpPr>
              <p:spPr>
                <a:xfrm>
                  <a:off x="8161" y="7061"/>
                  <a:ext cx="1885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箭头连接符 54"/>
                <p:cNvCxnSpPr/>
                <p:nvPr>
                  <p:custDataLst>
                    <p:tags r:id="rId28"/>
                  </p:custDataLst>
                </p:nvPr>
              </p:nvCxnSpPr>
              <p:spPr>
                <a:xfrm>
                  <a:off x="8995" y="3875"/>
                  <a:ext cx="6" cy="980"/>
                </a:xfrm>
                <a:prstGeom prst="straightConnector1">
                  <a:avLst/>
                </a:prstGeom>
                <a:ln w="508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/>
                <p:cNvCxnSpPr/>
                <p:nvPr>
                  <p:custDataLst>
                    <p:tags r:id="rId29"/>
                  </p:custDataLst>
                </p:nvPr>
              </p:nvCxnSpPr>
              <p:spPr>
                <a:xfrm>
                  <a:off x="8995" y="4743"/>
                  <a:ext cx="6" cy="1070"/>
                </a:xfrm>
                <a:prstGeom prst="straightConnector1">
                  <a:avLst/>
                </a:prstGeom>
                <a:ln w="508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57"/>
                <p:cNvCxnSpPr/>
                <p:nvPr>
                  <p:custDataLst>
                    <p:tags r:id="rId30"/>
                  </p:custDataLst>
                </p:nvPr>
              </p:nvCxnSpPr>
              <p:spPr>
                <a:xfrm>
                  <a:off x="8995" y="5751"/>
                  <a:ext cx="0" cy="1310"/>
                </a:xfrm>
                <a:prstGeom prst="straightConnector1">
                  <a:avLst/>
                </a:prstGeom>
                <a:ln w="508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文本框 58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8203" y="4693"/>
                <a:ext cx="430" cy="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4</a:t>
                </a:r>
                <a:r>
                  <a:rPr lang="en-US" altLang="zh-CN" baseline="30000"/>
                  <a:t>+</a:t>
                </a:r>
                <a:endParaRPr lang="en-US" altLang="zh-CN" baseline="30000"/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8205" y="5559"/>
                <a:ext cx="430" cy="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2</a:t>
                </a:r>
                <a:r>
                  <a:rPr lang="en-US" altLang="zh-CN" baseline="30000"/>
                  <a:t>+</a:t>
                </a:r>
                <a:endParaRPr lang="en-US" altLang="zh-CN" baseline="30000"/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8204" y="6851"/>
                <a:ext cx="430" cy="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0</a:t>
                </a:r>
                <a:r>
                  <a:rPr lang="en-US" altLang="zh-CN" baseline="30000"/>
                  <a:t>+</a:t>
                </a:r>
                <a:endParaRPr lang="en-US" altLang="zh-CN" baseline="30000"/>
              </a:p>
            </p:txBody>
          </p:sp>
        </p:grpSp>
        <p:cxnSp>
          <p:nvCxnSpPr>
            <p:cNvPr id="63" name="直接连接符 62"/>
            <p:cNvCxnSpPr/>
            <p:nvPr>
              <p:custDataLst>
                <p:tags r:id="rId34"/>
              </p:custDataLst>
            </p:nvPr>
          </p:nvCxnSpPr>
          <p:spPr>
            <a:xfrm>
              <a:off x="1556" y="4114"/>
              <a:ext cx="2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/>
            <p:cNvSpPr txBox="1"/>
            <p:nvPr>
              <p:custDataLst>
                <p:tags r:id="rId35"/>
              </p:custDataLst>
            </p:nvPr>
          </p:nvSpPr>
          <p:spPr>
            <a:xfrm>
              <a:off x="1069" y="3824"/>
              <a:ext cx="634" cy="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6</a:t>
              </a:r>
              <a:r>
                <a:rPr lang="en-US" altLang="zh-CN" baseline="30000"/>
                <a:t>+</a:t>
              </a:r>
              <a:endParaRPr lang="en-US" altLang="zh-CN" baseline="30000"/>
            </a:p>
          </p:txBody>
        </p:sp>
      </p:grpSp>
      <p:sp>
        <p:nvSpPr>
          <p:cNvPr id="26" name="文本框 25">
            <a:hlinkClick r:id="rId36" action="ppaction://hlinksldjump"/>
          </p:cNvPr>
          <p:cNvSpPr txBox="1"/>
          <p:nvPr>
            <p:custDataLst>
              <p:tags r:id="rId37"/>
            </p:custDataLst>
          </p:nvPr>
        </p:nvSpPr>
        <p:spPr>
          <a:xfrm>
            <a:off x="11270615" y="135255"/>
            <a:ext cx="79883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返回</a:t>
            </a:r>
            <a:endParaRPr lang="zh-CN" altLang="en-US" sz="2400">
              <a:solidFill>
                <a:srgbClr val="0070C0"/>
              </a:solidFill>
            </a:endParaRPr>
          </a:p>
        </p:txBody>
      </p:sp>
    </p:spTree>
    <p:custDataLst>
      <p:tags r:id="rId3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2540"/>
            <a:ext cx="778510" cy="75438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从符合分析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得到乘积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谱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63065" y="1780540"/>
            <a:ext cx="5003800" cy="4630420"/>
            <a:chOff x="624" y="2962"/>
            <a:chExt cx="8810" cy="6468"/>
          </a:xfrm>
        </p:grpSpPr>
        <p:pic>
          <p:nvPicPr>
            <p:cNvPr id="9" name="图片 8" descr="g+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24" y="2962"/>
              <a:ext cx="8811" cy="6469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4365" y="3580"/>
              <a:ext cx="186" cy="5229"/>
              <a:chOff x="2541" y="3883"/>
              <a:chExt cx="826" cy="4895"/>
            </a:xfrm>
          </p:grpSpPr>
          <p:cxnSp>
            <p:nvCxnSpPr>
              <p:cNvPr id="11" name="直接连接符 10"/>
              <p:cNvCxnSpPr/>
              <p:nvPr>
                <p:custDataLst>
                  <p:tags r:id="rId7"/>
                </p:custDataLst>
              </p:nvPr>
            </p:nvCxnSpPr>
            <p:spPr>
              <a:xfrm flipV="1">
                <a:off x="2541" y="3892"/>
                <a:ext cx="0" cy="4887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3367" y="3883"/>
                <a:ext cx="0" cy="4887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651375" y="2580640"/>
                <a:ext cx="1106170" cy="521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𝑺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800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4651375" y="2580640"/>
                <a:ext cx="1106170" cy="52197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377440" y="4766310"/>
                <a:ext cx="1028065" cy="521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800" b="1" i="1">
                  <a:solidFill>
                    <a:schemeClr val="accent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377440" y="4766310"/>
                <a:ext cx="1028065" cy="52197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066665" y="4766310"/>
                <a:ext cx="1224280" cy="521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800" b="1" i="1">
                  <a:solidFill>
                    <a:srgbClr val="00B05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5066665" y="4766310"/>
                <a:ext cx="1224280" cy="52197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258121" y="1701419"/>
                <a:ext cx="918210" cy="521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𝑑𝑥</m:t>
                      </m:r>
                    </m:oMath>
                  </m:oMathPara>
                </a14:m>
                <a:endParaRPr lang="en-US" altLang="zh-CN" sz="2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3258121" y="1701419"/>
                <a:ext cx="918210" cy="521970"/>
              </a:xfrm>
              <a:prstGeom prst="rect">
                <a:avLst/>
              </a:prstGeom>
              <a:blipFill rotWithShape="1">
                <a:blip r:embed="rId20"/>
                <a:stretch>
                  <a:fillRect l="-62" t="-49" r="62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773616" y="6278499"/>
                <a:ext cx="2882265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/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2773616" y="6278499"/>
                <a:ext cx="2882265" cy="360045"/>
              </a:xfrm>
              <a:prstGeom prst="rect">
                <a:avLst/>
              </a:prstGeom>
              <a:blipFill rotWithShape="1">
                <a:blip r:embed="rId23"/>
                <a:stretch>
                  <a:fillRect l="-20" t="-71" r="20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6343650" y="859155"/>
            <a:ext cx="4323080" cy="3175000"/>
            <a:chOff x="528" y="2962"/>
            <a:chExt cx="8374" cy="6150"/>
          </a:xfrm>
        </p:grpSpPr>
        <p:grpSp>
          <p:nvGrpSpPr>
            <p:cNvPr id="14" name="组合 13"/>
            <p:cNvGrpSpPr/>
            <p:nvPr/>
          </p:nvGrpSpPr>
          <p:grpSpPr>
            <a:xfrm>
              <a:off x="528" y="2962"/>
              <a:ext cx="8375" cy="6150"/>
              <a:chOff x="624" y="2962"/>
              <a:chExt cx="8810" cy="6468"/>
            </a:xfrm>
          </p:grpSpPr>
          <p:pic>
            <p:nvPicPr>
              <p:cNvPr id="15" name="图片 14" descr="g+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624" y="2962"/>
                <a:ext cx="8811" cy="6469"/>
              </a:xfrm>
              <a:prstGeom prst="rect">
                <a:avLst/>
              </a:prstGeom>
            </p:spPr>
          </p:pic>
          <p:grpSp>
            <p:nvGrpSpPr>
              <p:cNvPr id="16" name="组合 15"/>
              <p:cNvGrpSpPr/>
              <p:nvPr/>
            </p:nvGrpSpPr>
            <p:grpSpPr>
              <a:xfrm>
                <a:off x="4365" y="3580"/>
                <a:ext cx="186" cy="5229"/>
                <a:chOff x="2541" y="3883"/>
                <a:chExt cx="826" cy="4895"/>
              </a:xfrm>
            </p:grpSpPr>
            <p:cxnSp>
              <p:nvCxnSpPr>
                <p:cNvPr id="17" name="直接连接符 16"/>
                <p:cNvCxnSpPr/>
                <p:nvPr>
                  <p:custDataLst>
                    <p:tags r:id="rId25"/>
                  </p:custDataLst>
                </p:nvPr>
              </p:nvCxnSpPr>
              <p:spPr>
                <a:xfrm flipV="1">
                  <a:off x="2541" y="3892"/>
                  <a:ext cx="0" cy="488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>
                  <p:custDataLst>
                    <p:tags r:id="rId26"/>
                  </p:custDataLst>
                </p:nvPr>
              </p:nvCxnSpPr>
              <p:spPr>
                <a:xfrm flipV="1">
                  <a:off x="3367" y="3883"/>
                  <a:ext cx="0" cy="488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" name="直接连接符 25"/>
            <p:cNvCxnSpPr/>
            <p:nvPr>
              <p:custDataLst>
                <p:tags r:id="rId27"/>
              </p:custDataLst>
            </p:nvPr>
          </p:nvCxnSpPr>
          <p:spPr>
            <a:xfrm>
              <a:off x="4082" y="8174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28"/>
              </p:custDataLst>
            </p:nvPr>
          </p:nvCxnSpPr>
          <p:spPr>
            <a:xfrm>
              <a:off x="4094" y="8035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29"/>
              </p:custDataLst>
            </p:nvPr>
          </p:nvCxnSpPr>
          <p:spPr>
            <a:xfrm>
              <a:off x="4099" y="7882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30"/>
              </p:custDataLst>
            </p:nvPr>
          </p:nvCxnSpPr>
          <p:spPr>
            <a:xfrm>
              <a:off x="4094" y="7696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31"/>
              </p:custDataLst>
            </p:nvPr>
          </p:nvCxnSpPr>
          <p:spPr>
            <a:xfrm>
              <a:off x="4094" y="7543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32"/>
              </p:custDataLst>
            </p:nvPr>
          </p:nvCxnSpPr>
          <p:spPr>
            <a:xfrm>
              <a:off x="4082" y="7357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33"/>
              </p:custDataLst>
            </p:nvPr>
          </p:nvCxnSpPr>
          <p:spPr>
            <a:xfrm>
              <a:off x="4094" y="7218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34"/>
              </p:custDataLst>
            </p:nvPr>
          </p:nvCxnSpPr>
          <p:spPr>
            <a:xfrm>
              <a:off x="4094" y="7051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35"/>
              </p:custDataLst>
            </p:nvPr>
          </p:nvCxnSpPr>
          <p:spPr>
            <a:xfrm>
              <a:off x="4099" y="6884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36"/>
              </p:custDataLst>
            </p:nvPr>
          </p:nvCxnSpPr>
          <p:spPr>
            <a:xfrm>
              <a:off x="4084" y="6679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37"/>
              </p:custDataLst>
            </p:nvPr>
          </p:nvCxnSpPr>
          <p:spPr>
            <a:xfrm>
              <a:off x="4084" y="6503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>
              <p:custDataLst>
                <p:tags r:id="rId38"/>
              </p:custDataLst>
            </p:nvPr>
          </p:nvCxnSpPr>
          <p:spPr>
            <a:xfrm>
              <a:off x="4095" y="6352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39"/>
              </p:custDataLst>
            </p:nvPr>
          </p:nvCxnSpPr>
          <p:spPr>
            <a:xfrm>
              <a:off x="4099" y="6177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40"/>
              </p:custDataLst>
            </p:nvPr>
          </p:nvCxnSpPr>
          <p:spPr>
            <a:xfrm>
              <a:off x="4143" y="6074"/>
              <a:ext cx="135" cy="25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41"/>
              </p:custDataLst>
            </p:nvPr>
          </p:nvCxnSpPr>
          <p:spPr>
            <a:xfrm>
              <a:off x="4208" y="6012"/>
              <a:ext cx="38" cy="7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42"/>
              </p:custDataLst>
            </p:nvPr>
          </p:nvCxnSpPr>
          <p:spPr>
            <a:xfrm>
              <a:off x="4079" y="8356"/>
              <a:ext cx="73" cy="1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6343015" y="3842385"/>
            <a:ext cx="4324985" cy="2957195"/>
            <a:chOff x="10913" y="6030"/>
            <a:chExt cx="6394" cy="4372"/>
          </a:xfrm>
        </p:grpSpPr>
        <p:grpSp>
          <p:nvGrpSpPr>
            <p:cNvPr id="19" name="组合 18"/>
            <p:cNvGrpSpPr/>
            <p:nvPr/>
          </p:nvGrpSpPr>
          <p:grpSpPr>
            <a:xfrm>
              <a:off x="10913" y="6030"/>
              <a:ext cx="6394" cy="4372"/>
              <a:chOff x="492" y="3408"/>
              <a:chExt cx="8811" cy="6023"/>
            </a:xfrm>
          </p:grpSpPr>
          <p:pic>
            <p:nvPicPr>
              <p:cNvPr id="37" name="图片 36" descr="g+g"/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6"/>
              <a:srcRect t="6897"/>
              <a:stretch>
                <a:fillRect/>
              </a:stretch>
            </p:blipFill>
            <p:spPr>
              <a:xfrm>
                <a:off x="492" y="3408"/>
                <a:ext cx="8811" cy="6023"/>
              </a:xfrm>
              <a:prstGeom prst="rect">
                <a:avLst/>
              </a:prstGeom>
            </p:spPr>
          </p:pic>
          <p:grpSp>
            <p:nvGrpSpPr>
              <p:cNvPr id="38" name="组合 37"/>
              <p:cNvGrpSpPr/>
              <p:nvPr/>
            </p:nvGrpSpPr>
            <p:grpSpPr>
              <a:xfrm>
                <a:off x="4230" y="3594"/>
                <a:ext cx="181" cy="5192"/>
                <a:chOff x="1941" y="3896"/>
                <a:chExt cx="806" cy="4860"/>
              </a:xfrm>
            </p:grpSpPr>
            <p:cxnSp>
              <p:nvCxnSpPr>
                <p:cNvPr id="39" name="直接连接符 38"/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 flipV="1">
                  <a:off x="1941" y="3902"/>
                  <a:ext cx="52" cy="485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>
                  <p:custDataLst>
                    <p:tags r:id="rId45"/>
                  </p:custDataLst>
                </p:nvPr>
              </p:nvCxnSpPr>
              <p:spPr>
                <a:xfrm flipV="1">
                  <a:off x="2747" y="3896"/>
                  <a:ext cx="0" cy="478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直接连接符 40"/>
            <p:cNvCxnSpPr/>
            <p:nvPr>
              <p:custDataLst>
                <p:tags r:id="rId46"/>
              </p:custDataLst>
            </p:nvPr>
          </p:nvCxnSpPr>
          <p:spPr>
            <a:xfrm>
              <a:off x="13619" y="9679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47"/>
              </p:custDataLst>
            </p:nvPr>
          </p:nvCxnSpPr>
          <p:spPr>
            <a:xfrm>
              <a:off x="13626" y="9527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48"/>
              </p:custDataLst>
            </p:nvPr>
          </p:nvCxnSpPr>
          <p:spPr>
            <a:xfrm>
              <a:off x="13626" y="9361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>
              <p:custDataLst>
                <p:tags r:id="rId49"/>
              </p:custDataLst>
            </p:nvPr>
          </p:nvCxnSpPr>
          <p:spPr>
            <a:xfrm>
              <a:off x="13626" y="9189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>
              <p:custDataLst>
                <p:tags r:id="rId50"/>
              </p:custDataLst>
            </p:nvPr>
          </p:nvCxnSpPr>
          <p:spPr>
            <a:xfrm>
              <a:off x="13679" y="9111"/>
              <a:ext cx="75" cy="144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>
              <p:custDataLst>
                <p:tags r:id="rId51"/>
              </p:custDataLst>
            </p:nvPr>
          </p:nvCxnSpPr>
          <p:spPr>
            <a:xfrm>
              <a:off x="13723" y="9023"/>
              <a:ext cx="37" cy="73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>
              <p:custDataLst>
                <p:tags r:id="rId52"/>
              </p:custDataLst>
            </p:nvPr>
          </p:nvCxnSpPr>
          <p:spPr>
            <a:xfrm>
              <a:off x="13616" y="9826"/>
              <a:ext cx="57" cy="110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>
                <p:custDataLst>
                  <p:tags r:id="rId53"/>
                </p:custDataLst>
              </p:nvPr>
            </p:nvSpPr>
            <p:spPr>
              <a:xfrm>
                <a:off x="7019290" y="2072640"/>
                <a:ext cx="987425" cy="39878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𝒅𝒙</m:t>
                      </m:r>
                    </m:oMath>
                  </m:oMathPara>
                </a14:m>
                <a:endParaRPr lang="en-US" altLang="zh-CN" sz="2000" b="1" i="1">
                  <a:solidFill>
                    <a:schemeClr val="accent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4"/>
                </p:custDataLst>
              </p:nvPr>
            </p:nvSpPr>
            <p:spPr>
              <a:xfrm>
                <a:off x="7019290" y="2072640"/>
                <a:ext cx="987425" cy="398780"/>
              </a:xfrm>
              <a:prstGeom prst="rect">
                <a:avLst/>
              </a:prstGeom>
              <a:blipFill rotWithShape="1">
                <a:blip r:embed="rId55"/>
                <a:stretch>
                  <a:fillRect l="-514" t="-1274" r="-450" b="-11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>
                <p:custDataLst>
                  <p:tags r:id="rId56"/>
                </p:custDataLst>
              </p:nvPr>
            </p:nvSpPr>
            <p:spPr>
              <a:xfrm>
                <a:off x="9067165" y="4858385"/>
                <a:ext cx="1092835" cy="39878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𝒅𝒙</m:t>
                      </m:r>
                    </m:oMath>
                  </m:oMathPara>
                </a14:m>
                <a:endParaRPr lang="en-US" altLang="zh-CN" sz="2000" b="1" i="1">
                  <a:solidFill>
                    <a:srgbClr val="00B05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7"/>
                </p:custDataLst>
              </p:nvPr>
            </p:nvSpPr>
            <p:spPr>
              <a:xfrm>
                <a:off x="9067165" y="4858385"/>
                <a:ext cx="1092835" cy="398780"/>
              </a:xfrm>
              <a:prstGeom prst="rect">
                <a:avLst/>
              </a:prstGeom>
              <a:blipFill rotWithShape="1">
                <a:blip r:embed="rId58"/>
                <a:stretch>
                  <a:fillRect l="-465" t="-1274" r="-407" b="-1115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连接符 54"/>
          <p:cNvCxnSpPr>
            <a:stCxn id="53" idx="2"/>
          </p:cNvCxnSpPr>
          <p:nvPr>
            <p:custDataLst>
              <p:tags r:id="rId59"/>
            </p:custDataLst>
          </p:nvPr>
        </p:nvCxnSpPr>
        <p:spPr>
          <a:xfrm>
            <a:off x="7513320" y="2471420"/>
            <a:ext cx="694055" cy="65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54" idx="2"/>
          </p:cNvCxnSpPr>
          <p:nvPr>
            <p:custDataLst>
              <p:tags r:id="rId60"/>
            </p:custDataLst>
          </p:nvPr>
        </p:nvCxnSpPr>
        <p:spPr>
          <a:xfrm flipV="1">
            <a:off x="8237855" y="5257165"/>
            <a:ext cx="1376045" cy="86931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>
            <p:custDataLst>
              <p:tags r:id="rId61"/>
            </p:custDataLst>
          </p:nvPr>
        </p:nvCxnSpPr>
        <p:spPr>
          <a:xfrm>
            <a:off x="3788014" y="578510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62"/>
            </p:custDataLst>
          </p:nvPr>
        </p:nvCxnSpPr>
        <p:spPr>
          <a:xfrm>
            <a:off x="3794209" y="571334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63"/>
            </p:custDataLst>
          </p:nvPr>
        </p:nvCxnSpPr>
        <p:spPr>
          <a:xfrm>
            <a:off x="3796790" y="5634355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>
            <p:custDataLst>
              <p:tags r:id="rId64"/>
            </p:custDataLst>
          </p:nvPr>
        </p:nvCxnSpPr>
        <p:spPr>
          <a:xfrm>
            <a:off x="3794209" y="5538331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>
            <p:custDataLst>
              <p:tags r:id="rId65"/>
            </p:custDataLst>
          </p:nvPr>
        </p:nvCxnSpPr>
        <p:spPr>
          <a:xfrm>
            <a:off x="3794209" y="545934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66"/>
            </p:custDataLst>
          </p:nvPr>
        </p:nvCxnSpPr>
        <p:spPr>
          <a:xfrm>
            <a:off x="3788014" y="5363318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67"/>
            </p:custDataLst>
          </p:nvPr>
        </p:nvCxnSpPr>
        <p:spPr>
          <a:xfrm>
            <a:off x="3794209" y="5291558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68"/>
            </p:custDataLst>
          </p:nvPr>
        </p:nvCxnSpPr>
        <p:spPr>
          <a:xfrm>
            <a:off x="3794209" y="520534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69"/>
            </p:custDataLst>
          </p:nvPr>
        </p:nvCxnSpPr>
        <p:spPr>
          <a:xfrm>
            <a:off x="3796790" y="5119127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70"/>
            </p:custDataLst>
          </p:nvPr>
        </p:nvCxnSpPr>
        <p:spPr>
          <a:xfrm>
            <a:off x="3789046" y="5013294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71"/>
            </p:custDataLst>
          </p:nvPr>
        </p:nvCxnSpPr>
        <p:spPr>
          <a:xfrm>
            <a:off x="3789046" y="4922432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>
            <p:custDataLst>
              <p:tags r:id="rId72"/>
            </p:custDataLst>
          </p:nvPr>
        </p:nvCxnSpPr>
        <p:spPr>
          <a:xfrm>
            <a:off x="3786465" y="5879062"/>
            <a:ext cx="37686" cy="7176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73"/>
            </p:custDataLst>
          </p:nvPr>
        </p:nvCxnSpPr>
        <p:spPr>
          <a:xfrm>
            <a:off x="3785474" y="483006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>
            <p:custDataLst>
              <p:tags r:id="rId74"/>
            </p:custDataLst>
          </p:nvPr>
        </p:nvCxnSpPr>
        <p:spPr>
          <a:xfrm>
            <a:off x="3791669" y="475830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75"/>
            </p:custDataLst>
          </p:nvPr>
        </p:nvCxnSpPr>
        <p:spPr>
          <a:xfrm>
            <a:off x="3794250" y="4679315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>
            <p:custDataLst>
              <p:tags r:id="rId76"/>
            </p:custDataLst>
          </p:nvPr>
        </p:nvCxnSpPr>
        <p:spPr>
          <a:xfrm>
            <a:off x="3791669" y="4583291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77"/>
            </p:custDataLst>
          </p:nvPr>
        </p:nvCxnSpPr>
        <p:spPr>
          <a:xfrm>
            <a:off x="3791669" y="450430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78"/>
            </p:custDataLst>
          </p:nvPr>
        </p:nvCxnSpPr>
        <p:spPr>
          <a:xfrm>
            <a:off x="3785474" y="4408278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79"/>
            </p:custDataLst>
          </p:nvPr>
        </p:nvCxnSpPr>
        <p:spPr>
          <a:xfrm>
            <a:off x="3791669" y="4336518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80"/>
            </p:custDataLst>
          </p:nvPr>
        </p:nvCxnSpPr>
        <p:spPr>
          <a:xfrm>
            <a:off x="3791669" y="425030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>
            <p:custDataLst>
              <p:tags r:id="rId81"/>
            </p:custDataLst>
          </p:nvPr>
        </p:nvCxnSpPr>
        <p:spPr>
          <a:xfrm>
            <a:off x="3794250" y="4164087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82"/>
            </p:custDataLst>
          </p:nvPr>
        </p:nvCxnSpPr>
        <p:spPr>
          <a:xfrm>
            <a:off x="3786506" y="4058254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>
            <p:custDataLst>
              <p:tags r:id="rId83"/>
            </p:custDataLst>
          </p:nvPr>
        </p:nvCxnSpPr>
        <p:spPr>
          <a:xfrm>
            <a:off x="3786506" y="3967392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84"/>
            </p:custDataLst>
          </p:nvPr>
        </p:nvCxnSpPr>
        <p:spPr>
          <a:xfrm>
            <a:off x="3799444" y="389534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>
            <p:custDataLst>
              <p:tags r:id="rId85"/>
            </p:custDataLst>
          </p:nvPr>
        </p:nvCxnSpPr>
        <p:spPr>
          <a:xfrm>
            <a:off x="3805639" y="382358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>
            <p:custDataLst>
              <p:tags r:id="rId86"/>
            </p:custDataLst>
          </p:nvPr>
        </p:nvCxnSpPr>
        <p:spPr>
          <a:xfrm>
            <a:off x="3808220" y="3744595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>
            <p:custDataLst>
              <p:tags r:id="rId87"/>
            </p:custDataLst>
          </p:nvPr>
        </p:nvCxnSpPr>
        <p:spPr>
          <a:xfrm>
            <a:off x="3805639" y="3648571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>
            <p:custDataLst>
              <p:tags r:id="rId88"/>
            </p:custDataLst>
          </p:nvPr>
        </p:nvCxnSpPr>
        <p:spPr>
          <a:xfrm>
            <a:off x="3805639" y="3569583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>
            <p:custDataLst>
              <p:tags r:id="rId89"/>
            </p:custDataLst>
          </p:nvPr>
        </p:nvCxnSpPr>
        <p:spPr>
          <a:xfrm>
            <a:off x="3799444" y="3473558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>
            <p:custDataLst>
              <p:tags r:id="rId90"/>
            </p:custDataLst>
          </p:nvPr>
        </p:nvCxnSpPr>
        <p:spPr>
          <a:xfrm>
            <a:off x="3805639" y="3401798"/>
            <a:ext cx="92409" cy="1750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>
            <p:custDataLst>
              <p:tags r:id="rId91"/>
            </p:custDataLst>
          </p:nvPr>
        </p:nvCxnSpPr>
        <p:spPr>
          <a:xfrm>
            <a:off x="3820120" y="3350492"/>
            <a:ext cx="64770" cy="11684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92"/>
            </p:custDataLst>
          </p:nvPr>
        </p:nvCxnSpPr>
        <p:spPr>
          <a:xfrm>
            <a:off x="3835995" y="3292707"/>
            <a:ext cx="64770" cy="11684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>
            <p:custDataLst>
              <p:tags r:id="rId93"/>
            </p:custDataLst>
          </p:nvPr>
        </p:nvCxnSpPr>
        <p:spPr>
          <a:xfrm>
            <a:off x="3855680" y="3229207"/>
            <a:ext cx="45085" cy="8128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hlinkClick r:id="rId94" action="ppaction://hlinksldjump"/>
          </p:cNvPr>
          <p:cNvSpPr txBox="1"/>
          <p:nvPr>
            <p:custDataLst>
              <p:tags r:id="rId95"/>
            </p:custDataLst>
          </p:nvPr>
        </p:nvSpPr>
        <p:spPr>
          <a:xfrm>
            <a:off x="11270615" y="135255"/>
            <a:ext cx="79883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返回</a:t>
            </a:r>
            <a:endParaRPr lang="zh-CN" altLang="en-US" sz="2400">
              <a:solidFill>
                <a:srgbClr val="0070C0"/>
              </a:solidFill>
            </a:endParaRPr>
          </a:p>
        </p:txBody>
      </p:sp>
    </p:spTree>
    <p:custDataLst>
      <p:tags r:id="rId9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8359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从符合分析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得到乘积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谱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99565" y="859155"/>
            <a:ext cx="4323080" cy="3175000"/>
            <a:chOff x="528" y="2962"/>
            <a:chExt cx="8374" cy="6150"/>
          </a:xfrm>
        </p:grpSpPr>
        <p:grpSp>
          <p:nvGrpSpPr>
            <p:cNvPr id="5" name="组合 4"/>
            <p:cNvGrpSpPr/>
            <p:nvPr/>
          </p:nvGrpSpPr>
          <p:grpSpPr>
            <a:xfrm>
              <a:off x="528" y="2962"/>
              <a:ext cx="8375" cy="6150"/>
              <a:chOff x="624" y="2962"/>
              <a:chExt cx="8810" cy="6468"/>
            </a:xfrm>
          </p:grpSpPr>
          <p:pic>
            <p:nvPicPr>
              <p:cNvPr id="9" name="图片 8" descr="g+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624" y="2962"/>
                <a:ext cx="8811" cy="6469"/>
              </a:xfrm>
              <a:prstGeom prst="rect">
                <a:avLst/>
              </a:prstGeom>
            </p:spPr>
          </p:pic>
          <p:grpSp>
            <p:nvGrpSpPr>
              <p:cNvPr id="10" name="组合 9"/>
              <p:cNvGrpSpPr/>
              <p:nvPr/>
            </p:nvGrpSpPr>
            <p:grpSpPr>
              <a:xfrm>
                <a:off x="4365" y="3580"/>
                <a:ext cx="186" cy="5229"/>
                <a:chOff x="2541" y="3883"/>
                <a:chExt cx="826" cy="4895"/>
              </a:xfrm>
            </p:grpSpPr>
            <p:cxnSp>
              <p:nvCxnSpPr>
                <p:cNvPr id="11" name="直接连接符 10"/>
                <p:cNvCxnSpPr/>
                <p:nvPr>
                  <p:custDataLst>
                    <p:tags r:id="rId7"/>
                  </p:custDataLst>
                </p:nvPr>
              </p:nvCxnSpPr>
              <p:spPr>
                <a:xfrm flipV="1">
                  <a:off x="2541" y="3892"/>
                  <a:ext cx="0" cy="488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>
                  <p:custDataLst>
                    <p:tags r:id="rId8"/>
                  </p:custDataLst>
                </p:nvPr>
              </p:nvCxnSpPr>
              <p:spPr>
                <a:xfrm flipV="1">
                  <a:off x="3367" y="3883"/>
                  <a:ext cx="0" cy="488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8" name="直接连接符 37"/>
            <p:cNvCxnSpPr/>
            <p:nvPr>
              <p:custDataLst>
                <p:tags r:id="rId9"/>
              </p:custDataLst>
            </p:nvPr>
          </p:nvCxnSpPr>
          <p:spPr>
            <a:xfrm>
              <a:off x="4082" y="8174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10"/>
              </p:custDataLst>
            </p:nvPr>
          </p:nvCxnSpPr>
          <p:spPr>
            <a:xfrm>
              <a:off x="4094" y="8035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>
              <p:custDataLst>
                <p:tags r:id="rId11"/>
              </p:custDataLst>
            </p:nvPr>
          </p:nvCxnSpPr>
          <p:spPr>
            <a:xfrm>
              <a:off x="4099" y="7882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>
              <p:custDataLst>
                <p:tags r:id="rId12"/>
              </p:custDataLst>
            </p:nvPr>
          </p:nvCxnSpPr>
          <p:spPr>
            <a:xfrm>
              <a:off x="4094" y="7696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>
              <p:custDataLst>
                <p:tags r:id="rId13"/>
              </p:custDataLst>
            </p:nvPr>
          </p:nvCxnSpPr>
          <p:spPr>
            <a:xfrm>
              <a:off x="4094" y="7543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>
              <p:custDataLst>
                <p:tags r:id="rId14"/>
              </p:custDataLst>
            </p:nvPr>
          </p:nvCxnSpPr>
          <p:spPr>
            <a:xfrm>
              <a:off x="4082" y="7357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>
              <p:custDataLst>
                <p:tags r:id="rId15"/>
              </p:custDataLst>
            </p:nvPr>
          </p:nvCxnSpPr>
          <p:spPr>
            <a:xfrm>
              <a:off x="4094" y="7218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>
              <p:custDataLst>
                <p:tags r:id="rId16"/>
              </p:custDataLst>
            </p:nvPr>
          </p:nvCxnSpPr>
          <p:spPr>
            <a:xfrm>
              <a:off x="4094" y="7051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17"/>
              </p:custDataLst>
            </p:nvPr>
          </p:nvCxnSpPr>
          <p:spPr>
            <a:xfrm>
              <a:off x="4099" y="6884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>
              <p:custDataLst>
                <p:tags r:id="rId18"/>
              </p:custDataLst>
            </p:nvPr>
          </p:nvCxnSpPr>
          <p:spPr>
            <a:xfrm>
              <a:off x="4084" y="6679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>
              <p:custDataLst>
                <p:tags r:id="rId19"/>
              </p:custDataLst>
            </p:nvPr>
          </p:nvCxnSpPr>
          <p:spPr>
            <a:xfrm>
              <a:off x="4084" y="6503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20"/>
              </p:custDataLst>
            </p:nvPr>
          </p:nvCxnSpPr>
          <p:spPr>
            <a:xfrm>
              <a:off x="4095" y="6352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>
              <p:custDataLst>
                <p:tags r:id="rId21"/>
              </p:custDataLst>
            </p:nvPr>
          </p:nvCxnSpPr>
          <p:spPr>
            <a:xfrm>
              <a:off x="4099" y="6177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22"/>
              </p:custDataLst>
            </p:nvPr>
          </p:nvCxnSpPr>
          <p:spPr>
            <a:xfrm>
              <a:off x="4143" y="6074"/>
              <a:ext cx="135" cy="25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>
              <p:custDataLst>
                <p:tags r:id="rId23"/>
              </p:custDataLst>
            </p:nvPr>
          </p:nvCxnSpPr>
          <p:spPr>
            <a:xfrm>
              <a:off x="4208" y="6012"/>
              <a:ext cx="38" cy="7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>
              <p:custDataLst>
                <p:tags r:id="rId24"/>
              </p:custDataLst>
            </p:nvPr>
          </p:nvCxnSpPr>
          <p:spPr>
            <a:xfrm>
              <a:off x="4079" y="8356"/>
              <a:ext cx="73" cy="1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1598930" y="3842385"/>
            <a:ext cx="4324985" cy="2957195"/>
            <a:chOff x="10913" y="6030"/>
            <a:chExt cx="6394" cy="4372"/>
          </a:xfrm>
        </p:grpSpPr>
        <p:grpSp>
          <p:nvGrpSpPr>
            <p:cNvPr id="62" name="组合 61"/>
            <p:cNvGrpSpPr/>
            <p:nvPr/>
          </p:nvGrpSpPr>
          <p:grpSpPr>
            <a:xfrm>
              <a:off x="10913" y="6030"/>
              <a:ext cx="6394" cy="4372"/>
              <a:chOff x="492" y="3408"/>
              <a:chExt cx="8811" cy="6023"/>
            </a:xfrm>
          </p:grpSpPr>
          <p:pic>
            <p:nvPicPr>
              <p:cNvPr id="63" name="图片 62" descr="g+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6"/>
              <a:srcRect t="6897"/>
              <a:stretch>
                <a:fillRect/>
              </a:stretch>
            </p:blipFill>
            <p:spPr>
              <a:xfrm>
                <a:off x="492" y="3408"/>
                <a:ext cx="8811" cy="6023"/>
              </a:xfrm>
              <a:prstGeom prst="rect">
                <a:avLst/>
              </a:prstGeom>
            </p:spPr>
          </p:pic>
          <p:grpSp>
            <p:nvGrpSpPr>
              <p:cNvPr id="64" name="组合 63"/>
              <p:cNvGrpSpPr/>
              <p:nvPr/>
            </p:nvGrpSpPr>
            <p:grpSpPr>
              <a:xfrm>
                <a:off x="4230" y="3594"/>
                <a:ext cx="181" cy="5192"/>
                <a:chOff x="1941" y="3896"/>
                <a:chExt cx="806" cy="4860"/>
              </a:xfrm>
            </p:grpSpPr>
            <p:cxnSp>
              <p:nvCxnSpPr>
                <p:cNvPr id="65" name="直接连接符 64"/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 flipV="1">
                  <a:off x="1941" y="3902"/>
                  <a:ext cx="52" cy="485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>
                  <p:custDataLst>
                    <p:tags r:id="rId27"/>
                  </p:custDataLst>
                </p:nvPr>
              </p:nvCxnSpPr>
              <p:spPr>
                <a:xfrm flipV="1">
                  <a:off x="2747" y="3896"/>
                  <a:ext cx="0" cy="478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7" name="直接连接符 66"/>
            <p:cNvCxnSpPr/>
            <p:nvPr>
              <p:custDataLst>
                <p:tags r:id="rId28"/>
              </p:custDataLst>
            </p:nvPr>
          </p:nvCxnSpPr>
          <p:spPr>
            <a:xfrm>
              <a:off x="13619" y="9679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29"/>
              </p:custDataLst>
            </p:nvPr>
          </p:nvCxnSpPr>
          <p:spPr>
            <a:xfrm>
              <a:off x="13626" y="9527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>
              <p:custDataLst>
                <p:tags r:id="rId30"/>
              </p:custDataLst>
            </p:nvPr>
          </p:nvCxnSpPr>
          <p:spPr>
            <a:xfrm>
              <a:off x="13626" y="9361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>
              <p:custDataLst>
                <p:tags r:id="rId31"/>
              </p:custDataLst>
            </p:nvPr>
          </p:nvCxnSpPr>
          <p:spPr>
            <a:xfrm>
              <a:off x="13626" y="9189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>
              <p:custDataLst>
                <p:tags r:id="rId32"/>
              </p:custDataLst>
            </p:nvPr>
          </p:nvCxnSpPr>
          <p:spPr>
            <a:xfrm>
              <a:off x="13679" y="9111"/>
              <a:ext cx="75" cy="144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>
              <p:custDataLst>
                <p:tags r:id="rId33"/>
              </p:custDataLst>
            </p:nvPr>
          </p:nvCxnSpPr>
          <p:spPr>
            <a:xfrm>
              <a:off x="13723" y="9023"/>
              <a:ext cx="37" cy="73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>
              <p:custDataLst>
                <p:tags r:id="rId34"/>
              </p:custDataLst>
            </p:nvPr>
          </p:nvCxnSpPr>
          <p:spPr>
            <a:xfrm>
              <a:off x="13616" y="9826"/>
              <a:ext cx="57" cy="110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4323080" y="4858385"/>
                <a:ext cx="1092835" cy="39878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𝒅𝒙</m:t>
                      </m:r>
                    </m:oMath>
                  </m:oMathPara>
                </a14:m>
                <a:endParaRPr lang="en-US" altLang="zh-CN" sz="2000" b="1" i="1">
                  <a:solidFill>
                    <a:srgbClr val="00B05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4323080" y="4858385"/>
                <a:ext cx="1092835" cy="398780"/>
              </a:xfrm>
              <a:prstGeom prst="rect">
                <a:avLst/>
              </a:prstGeom>
              <a:blipFill rotWithShape="1">
                <a:blip r:embed="rId37"/>
                <a:stretch>
                  <a:fillRect l="-465" t="-1274" r="-407" b="-1115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连接符 75"/>
          <p:cNvCxnSpPr>
            <a:stCxn id="74" idx="2"/>
          </p:cNvCxnSpPr>
          <p:nvPr>
            <p:custDataLst>
              <p:tags r:id="rId38"/>
            </p:custDataLst>
          </p:nvPr>
        </p:nvCxnSpPr>
        <p:spPr>
          <a:xfrm flipH="1">
            <a:off x="3525520" y="1852930"/>
            <a:ext cx="2084705" cy="949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endCxn id="75" idx="2"/>
          </p:cNvCxnSpPr>
          <p:nvPr>
            <p:custDataLst>
              <p:tags r:id="rId39"/>
            </p:custDataLst>
          </p:nvPr>
        </p:nvCxnSpPr>
        <p:spPr>
          <a:xfrm flipV="1">
            <a:off x="3493770" y="5257165"/>
            <a:ext cx="1376045" cy="86931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6145530" y="862330"/>
            <a:ext cx="4324350" cy="3172460"/>
            <a:chOff x="7278" y="1358"/>
            <a:chExt cx="6810" cy="4996"/>
          </a:xfrm>
        </p:grpSpPr>
        <p:pic>
          <p:nvPicPr>
            <p:cNvPr id="81" name="图片 80" descr="g2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1"/>
            <a:stretch>
              <a:fillRect/>
            </a:stretch>
          </p:blipFill>
          <p:spPr>
            <a:xfrm>
              <a:off x="7278" y="1358"/>
              <a:ext cx="6810" cy="4996"/>
            </a:xfrm>
            <a:prstGeom prst="rect">
              <a:avLst/>
            </a:prstGeom>
          </p:spPr>
        </p:pic>
        <p:cxnSp>
          <p:nvCxnSpPr>
            <p:cNvPr id="85" name="直接连接符 84"/>
            <p:cNvCxnSpPr/>
            <p:nvPr>
              <p:custDataLst>
                <p:tags r:id="rId42"/>
              </p:custDataLst>
            </p:nvPr>
          </p:nvCxnSpPr>
          <p:spPr>
            <a:xfrm>
              <a:off x="10404" y="5595"/>
              <a:ext cx="146" cy="27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>
              <p:custDataLst>
                <p:tags r:id="rId43"/>
              </p:custDataLst>
            </p:nvPr>
          </p:nvCxnSpPr>
          <p:spPr>
            <a:xfrm>
              <a:off x="10476" y="5561"/>
              <a:ext cx="157" cy="295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>
              <p:custDataLst>
                <p:tags r:id="rId44"/>
              </p:custDataLst>
            </p:nvPr>
          </p:nvCxnSpPr>
          <p:spPr>
            <a:xfrm>
              <a:off x="10546" y="5527"/>
              <a:ext cx="176" cy="329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>
              <p:custDataLst>
                <p:tags r:id="rId45"/>
              </p:custDataLst>
            </p:nvPr>
          </p:nvCxnSpPr>
          <p:spPr>
            <a:xfrm>
              <a:off x="10623" y="5499"/>
              <a:ext cx="185" cy="348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>
              <p:custDataLst>
                <p:tags r:id="rId46"/>
              </p:custDataLst>
            </p:nvPr>
          </p:nvCxnSpPr>
          <p:spPr>
            <a:xfrm>
              <a:off x="10692" y="5459"/>
              <a:ext cx="211" cy="394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>
              <p:custDataLst>
                <p:tags r:id="rId47"/>
              </p:custDataLst>
            </p:nvPr>
          </p:nvCxnSpPr>
          <p:spPr>
            <a:xfrm>
              <a:off x="10766" y="5432"/>
              <a:ext cx="233" cy="434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>
              <p:custDataLst>
                <p:tags r:id="rId48"/>
              </p:custDataLst>
            </p:nvPr>
          </p:nvCxnSpPr>
          <p:spPr>
            <a:xfrm>
              <a:off x="10845" y="5413"/>
              <a:ext cx="235" cy="440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>
              <p:custDataLst>
                <p:tags r:id="rId49"/>
              </p:custDataLst>
            </p:nvPr>
          </p:nvCxnSpPr>
          <p:spPr>
            <a:xfrm>
              <a:off x="10928" y="5397"/>
              <a:ext cx="243" cy="45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>
              <p:custDataLst>
                <p:tags r:id="rId50"/>
              </p:custDataLst>
            </p:nvPr>
          </p:nvCxnSpPr>
          <p:spPr>
            <a:xfrm>
              <a:off x="11022" y="5405"/>
              <a:ext cx="243" cy="45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51"/>
              </p:custDataLst>
            </p:nvPr>
          </p:nvCxnSpPr>
          <p:spPr>
            <a:xfrm>
              <a:off x="11126" y="5432"/>
              <a:ext cx="221" cy="415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>
              <p:custDataLst>
                <p:tags r:id="rId52"/>
              </p:custDataLst>
            </p:nvPr>
          </p:nvCxnSpPr>
          <p:spPr>
            <a:xfrm>
              <a:off x="11230" y="5467"/>
              <a:ext cx="205" cy="385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>
              <p:custDataLst>
                <p:tags r:id="rId53"/>
              </p:custDataLst>
            </p:nvPr>
          </p:nvCxnSpPr>
          <p:spPr>
            <a:xfrm>
              <a:off x="11357" y="5522"/>
              <a:ext cx="175" cy="330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>
              <p:custDataLst>
                <p:tags r:id="rId54"/>
              </p:custDataLst>
            </p:nvPr>
          </p:nvCxnSpPr>
          <p:spPr>
            <a:xfrm>
              <a:off x="11468" y="5561"/>
              <a:ext cx="154" cy="292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>
              <p:custDataLst>
                <p:tags r:id="rId55"/>
              </p:custDataLst>
            </p:nvPr>
          </p:nvCxnSpPr>
          <p:spPr>
            <a:xfrm>
              <a:off x="11587" y="5624"/>
              <a:ext cx="120" cy="229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>
              <p:custDataLst>
                <p:tags r:id="rId56"/>
              </p:custDataLst>
            </p:nvPr>
          </p:nvCxnSpPr>
          <p:spPr>
            <a:xfrm>
              <a:off x="11687" y="5655"/>
              <a:ext cx="106" cy="203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>
              <p:custDataLst>
                <p:tags r:id="rId57"/>
              </p:custDataLst>
            </p:nvPr>
          </p:nvCxnSpPr>
          <p:spPr>
            <a:xfrm>
              <a:off x="11793" y="5701"/>
              <a:ext cx="76" cy="14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>
              <p:custDataLst>
                <p:tags r:id="rId58"/>
              </p:custDataLst>
            </p:nvPr>
          </p:nvCxnSpPr>
          <p:spPr>
            <a:xfrm>
              <a:off x="11912" y="5758"/>
              <a:ext cx="55" cy="10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>
              <p:custDataLst>
                <p:tags r:id="rId59"/>
              </p:custDataLst>
            </p:nvPr>
          </p:nvCxnSpPr>
          <p:spPr>
            <a:xfrm>
              <a:off x="12004" y="5767"/>
              <a:ext cx="44" cy="8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>
              <p:custDataLst>
                <p:tags r:id="rId60"/>
              </p:custDataLst>
            </p:nvPr>
          </p:nvCxnSpPr>
          <p:spPr>
            <a:xfrm>
              <a:off x="12104" y="5787"/>
              <a:ext cx="30" cy="60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>
              <p:custDataLst>
                <p:tags r:id="rId61"/>
              </p:custDataLst>
            </p:nvPr>
          </p:nvCxnSpPr>
          <p:spPr>
            <a:xfrm>
              <a:off x="10335" y="5634"/>
              <a:ext cx="112" cy="213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>
              <p:custDataLst>
                <p:tags r:id="rId62"/>
              </p:custDataLst>
            </p:nvPr>
          </p:nvCxnSpPr>
          <p:spPr>
            <a:xfrm>
              <a:off x="10258" y="5666"/>
              <a:ext cx="98" cy="18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>
              <p:custDataLst>
                <p:tags r:id="rId63"/>
              </p:custDataLst>
            </p:nvPr>
          </p:nvCxnSpPr>
          <p:spPr>
            <a:xfrm>
              <a:off x="10175" y="5692"/>
              <a:ext cx="87" cy="16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>
              <p:custDataLst>
                <p:tags r:id="rId64"/>
              </p:custDataLst>
            </p:nvPr>
          </p:nvCxnSpPr>
          <p:spPr>
            <a:xfrm>
              <a:off x="10098" y="5725"/>
              <a:ext cx="64" cy="123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>
              <p:custDataLst>
                <p:tags r:id="rId65"/>
              </p:custDataLst>
            </p:nvPr>
          </p:nvCxnSpPr>
          <p:spPr>
            <a:xfrm>
              <a:off x="10014" y="5742"/>
              <a:ext cx="58" cy="112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66"/>
              </p:custDataLst>
            </p:nvPr>
          </p:nvCxnSpPr>
          <p:spPr>
            <a:xfrm>
              <a:off x="9935" y="5767"/>
              <a:ext cx="45" cy="8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67"/>
              </p:custDataLst>
            </p:nvPr>
          </p:nvCxnSpPr>
          <p:spPr>
            <a:xfrm>
              <a:off x="9850" y="5788"/>
              <a:ext cx="35" cy="69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68"/>
              </p:custDataLst>
            </p:nvPr>
          </p:nvCxnSpPr>
          <p:spPr>
            <a:xfrm>
              <a:off x="9766" y="5811"/>
              <a:ext cx="19" cy="3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文本框 117"/>
                <p:cNvSpPr txBox="1"/>
                <p:nvPr>
                  <p:custDataLst>
                    <p:tags r:id="rId69"/>
                  </p:custDataLst>
                </p:nvPr>
              </p:nvSpPr>
              <p:spPr>
                <a:xfrm>
                  <a:off x="9337" y="4547"/>
                  <a:ext cx="4168" cy="62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000" i="1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18" name="文本框 11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0"/>
                  </p:custDataLst>
                </p:nvPr>
              </p:nvSpPr>
              <p:spPr>
                <a:xfrm>
                  <a:off x="9337" y="4547"/>
                  <a:ext cx="4168" cy="628"/>
                </a:xfrm>
                <a:prstGeom prst="rect">
                  <a:avLst/>
                </a:prstGeom>
                <a:blipFill rotWithShape="1">
                  <a:blip r:embed="rId7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4" name="右箭头 113"/>
          <p:cNvSpPr/>
          <p:nvPr>
            <p:custDataLst>
              <p:tags r:id="rId72"/>
            </p:custDataLst>
          </p:nvPr>
        </p:nvSpPr>
        <p:spPr>
          <a:xfrm>
            <a:off x="5728970" y="2413000"/>
            <a:ext cx="41656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570220" y="1870710"/>
            <a:ext cx="2529205" cy="1809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570220" y="4547235"/>
            <a:ext cx="4927600" cy="1598930"/>
            <a:chOff x="6372" y="7161"/>
            <a:chExt cx="7760" cy="25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文本框 114"/>
                <p:cNvSpPr txBox="1"/>
                <p:nvPr>
                  <p:custDataLst>
                    <p:tags r:id="rId73"/>
                  </p:custDataLst>
                </p:nvPr>
              </p:nvSpPr>
              <p:spPr>
                <a:xfrm>
                  <a:off x="6372" y="7161"/>
                  <a:ext cx="7760" cy="2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r>
                          <a:rPr lang="en-US" altLang="zh-CN" sz="16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d>
                          <m:dPr>
                            <m:ctrlPr>
                              <a:rPr lang="en-US" altLang="zh-CN" sz="16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𝑨</m:t>
                            </m:r>
                            <m:r>
                              <a:rPr lang="en-US" altLang="zh-CN" sz="16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’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charset="0"/>
                            <a:cs typeface="Cambria Math" panose="02040503050406030204" charset="0"/>
                          </a:rPr>
                          <m:t>exp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/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algn="l"/>
                  <a:endParaRPr lang="en-US" altLang="zh-CN" sz="1600" i="1"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         =</m:t>
                        </m:r>
                        <m:f>
                          <m:fPr>
                            <m:ctrlPr>
                              <a:rPr lang="en-US" altLang="zh-CN" sz="16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6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𝟐</m:t>
                                </m:r>
                                <m:r>
                                  <a:rPr lang="en-US" altLang="zh-CN" sz="1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𝝅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1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r>
                          <a:rPr lang="en-US" altLang="zh-CN" sz="16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16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𝒅𝒙</m:t>
                        </m:r>
                        <m:r>
                          <a:rPr lang="en-US" altLang="zh-CN" sz="16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1600" b="1" i="1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600" b="1" i="1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b="1" i="1">
                            <a:solidFill>
                              <a:schemeClr val="accent6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charset="0"/>
                            <a:cs typeface="Cambria Math" panose="02040503050406030204" charset="0"/>
                          </a:rPr>
                          <m:t>exp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/</m:t>
                            </m:r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sz="1600" i="1"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algn="l"/>
                  <a:endParaRPr lang="en-US" altLang="zh-CN" sz="1600" i="1"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algn="l"/>
                  <a:r>
                    <a:rPr lang="en-US" altLang="zh-CN" sz="1600" i="1">
                      <a:latin typeface="Cambria Math" panose="02040503050406030204" charset="0"/>
                      <a:cs typeface="Cambria Math" panose="02040503050406030204" charset="0"/>
                    </a:rPr>
                    <a:t>          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16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</m:oMath>
                  </a14:m>
                  <a:endParaRPr lang="en-US" altLang="zh-CN" sz="1600"/>
                </a:p>
              </p:txBody>
            </p:sp>
          </mc:Choice>
          <mc:Fallback>
            <p:sp>
              <p:nvSpPr>
                <p:cNvPr id="115" name="文本框 11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4"/>
                  </p:custDataLst>
                </p:nvPr>
              </p:nvSpPr>
              <p:spPr>
                <a:xfrm>
                  <a:off x="6372" y="7161"/>
                  <a:ext cx="7760" cy="2518"/>
                </a:xfrm>
                <a:prstGeom prst="rect">
                  <a:avLst/>
                </a:prstGeom>
                <a:blipFill rotWithShape="1">
                  <a:blip r:embed="rId75"/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文本框 116"/>
                <p:cNvSpPr txBox="1"/>
                <p:nvPr>
                  <p:custDataLst>
                    <p:tags r:id="rId76"/>
                  </p:custDataLst>
                </p:nvPr>
              </p:nvSpPr>
              <p:spPr>
                <a:xfrm>
                  <a:off x="10175" y="8929"/>
                  <a:ext cx="3596" cy="67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:r>
                    <a:rPr lang="zh-CN" altLang="en-US" sz="1400">
                      <a:solidFill>
                        <a:schemeClr val="tx1"/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其中，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4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𝒅𝒙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  <m:r>
                                <a:rPr lang="en-US" altLang="zh-CN" sz="14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𝝅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1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14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a14:m>
                  <a:r>
                    <a:rPr lang="zh-CN" altLang="en-US" sz="1400">
                      <a:solidFill>
                        <a:schemeClr val="tx1"/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是常数</a:t>
                  </a:r>
                  <a:endPara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17" name="文本框 116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7"/>
                  </p:custDataLst>
                </p:nvPr>
              </p:nvSpPr>
              <p:spPr>
                <a:xfrm>
                  <a:off x="10175" y="8929"/>
                  <a:ext cx="3596" cy="670"/>
                </a:xfrm>
                <a:prstGeom prst="rect">
                  <a:avLst/>
                </a:prstGeom>
                <a:blipFill rotWithShape="1">
                  <a:blip r:embed="rId7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2899981" y="701294"/>
                <a:ext cx="1938020" cy="521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𝑑𝑥</m:t>
                      </m:r>
                    </m:oMath>
                  </m:oMathPara>
                </a14:m>
                <a:endParaRPr lang="en-US" altLang="zh-CN" sz="2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0"/>
                </p:custDataLst>
              </p:nvPr>
            </p:nvSpPr>
            <p:spPr>
              <a:xfrm>
                <a:off x="2899981" y="701294"/>
                <a:ext cx="1938020" cy="521970"/>
              </a:xfrm>
              <a:prstGeom prst="rect">
                <a:avLst/>
              </a:prstGeom>
              <a:blipFill rotWithShape="1">
                <a:blip r:embed="rId81"/>
                <a:stretch>
                  <a:fillRect l="-29" t="-49" r="-364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5074920" y="1454150"/>
                <a:ext cx="1069975" cy="398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𝒅𝒙</m:t>
                      </m:r>
                    </m:oMath>
                  </m:oMathPara>
                </a14:m>
                <a:endParaRPr lang="en-US" altLang="zh-CN" sz="2000" b="1" i="1">
                  <a:solidFill>
                    <a:schemeClr val="accent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3"/>
                </p:custDataLst>
              </p:nvPr>
            </p:nvSpPr>
            <p:spPr>
              <a:xfrm>
                <a:off x="5074920" y="1454150"/>
                <a:ext cx="1069975" cy="398780"/>
              </a:xfrm>
              <a:prstGeom prst="rect">
                <a:avLst/>
              </a:prstGeom>
              <a:blipFill rotWithShape="1">
                <a:blip r:embed="rId84"/>
                <a:stretch>
                  <a:fillRect l="-475" t="-1274" r="-415" b="-11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hlinkClick r:id="rId85" action="ppaction://hlinksldjump"/>
          </p:cNvPr>
          <p:cNvSpPr txBox="1"/>
          <p:nvPr>
            <p:custDataLst>
              <p:tags r:id="rId86"/>
            </p:custDataLst>
          </p:nvPr>
        </p:nvSpPr>
        <p:spPr>
          <a:xfrm>
            <a:off x="11270615" y="135255"/>
            <a:ext cx="79883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返回</a:t>
            </a:r>
            <a:endParaRPr lang="zh-CN" altLang="en-US" sz="2400">
              <a:solidFill>
                <a:srgbClr val="0070C0"/>
              </a:solidFill>
            </a:endParaRPr>
          </a:p>
        </p:txBody>
      </p:sp>
    </p:spTree>
    <p:custDataLst>
      <p:tags r:id="rId8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从符合分析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得到乘积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谱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88465" y="859155"/>
            <a:ext cx="4323080" cy="3175000"/>
            <a:chOff x="528" y="2962"/>
            <a:chExt cx="8374" cy="6150"/>
          </a:xfrm>
        </p:grpSpPr>
        <p:grpSp>
          <p:nvGrpSpPr>
            <p:cNvPr id="5" name="组合 4"/>
            <p:cNvGrpSpPr/>
            <p:nvPr/>
          </p:nvGrpSpPr>
          <p:grpSpPr>
            <a:xfrm>
              <a:off x="528" y="2962"/>
              <a:ext cx="8375" cy="6150"/>
              <a:chOff x="624" y="2962"/>
              <a:chExt cx="8810" cy="6468"/>
            </a:xfrm>
          </p:grpSpPr>
          <p:pic>
            <p:nvPicPr>
              <p:cNvPr id="9" name="图片 8" descr="g+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624" y="2962"/>
                <a:ext cx="8811" cy="6469"/>
              </a:xfrm>
              <a:prstGeom prst="rect">
                <a:avLst/>
              </a:prstGeom>
            </p:spPr>
          </p:pic>
          <p:grpSp>
            <p:nvGrpSpPr>
              <p:cNvPr id="10" name="组合 9"/>
              <p:cNvGrpSpPr/>
              <p:nvPr/>
            </p:nvGrpSpPr>
            <p:grpSpPr>
              <a:xfrm>
                <a:off x="4365" y="3580"/>
                <a:ext cx="186" cy="5229"/>
                <a:chOff x="2541" y="3883"/>
                <a:chExt cx="826" cy="4895"/>
              </a:xfrm>
            </p:grpSpPr>
            <p:cxnSp>
              <p:nvCxnSpPr>
                <p:cNvPr id="11" name="直接连接符 10"/>
                <p:cNvCxnSpPr/>
                <p:nvPr>
                  <p:custDataLst>
                    <p:tags r:id="rId7"/>
                  </p:custDataLst>
                </p:nvPr>
              </p:nvCxnSpPr>
              <p:spPr>
                <a:xfrm flipV="1">
                  <a:off x="2541" y="3892"/>
                  <a:ext cx="0" cy="488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>
                  <p:custDataLst>
                    <p:tags r:id="rId8"/>
                  </p:custDataLst>
                </p:nvPr>
              </p:nvCxnSpPr>
              <p:spPr>
                <a:xfrm flipV="1">
                  <a:off x="3367" y="3883"/>
                  <a:ext cx="0" cy="488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8" name="直接连接符 37"/>
            <p:cNvCxnSpPr/>
            <p:nvPr>
              <p:custDataLst>
                <p:tags r:id="rId9"/>
              </p:custDataLst>
            </p:nvPr>
          </p:nvCxnSpPr>
          <p:spPr>
            <a:xfrm>
              <a:off x="4082" y="8174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10"/>
              </p:custDataLst>
            </p:nvPr>
          </p:nvCxnSpPr>
          <p:spPr>
            <a:xfrm>
              <a:off x="4094" y="8035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>
              <p:custDataLst>
                <p:tags r:id="rId11"/>
              </p:custDataLst>
            </p:nvPr>
          </p:nvCxnSpPr>
          <p:spPr>
            <a:xfrm>
              <a:off x="4099" y="7882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>
              <p:custDataLst>
                <p:tags r:id="rId12"/>
              </p:custDataLst>
            </p:nvPr>
          </p:nvCxnSpPr>
          <p:spPr>
            <a:xfrm>
              <a:off x="4094" y="7696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>
              <p:custDataLst>
                <p:tags r:id="rId13"/>
              </p:custDataLst>
            </p:nvPr>
          </p:nvCxnSpPr>
          <p:spPr>
            <a:xfrm>
              <a:off x="4094" y="7543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>
              <p:custDataLst>
                <p:tags r:id="rId14"/>
              </p:custDataLst>
            </p:nvPr>
          </p:nvCxnSpPr>
          <p:spPr>
            <a:xfrm>
              <a:off x="4082" y="7357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>
              <p:custDataLst>
                <p:tags r:id="rId15"/>
              </p:custDataLst>
            </p:nvPr>
          </p:nvCxnSpPr>
          <p:spPr>
            <a:xfrm>
              <a:off x="4094" y="7218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>
              <p:custDataLst>
                <p:tags r:id="rId16"/>
              </p:custDataLst>
            </p:nvPr>
          </p:nvCxnSpPr>
          <p:spPr>
            <a:xfrm>
              <a:off x="4094" y="7051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17"/>
              </p:custDataLst>
            </p:nvPr>
          </p:nvCxnSpPr>
          <p:spPr>
            <a:xfrm>
              <a:off x="4099" y="6884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>
              <p:custDataLst>
                <p:tags r:id="rId18"/>
              </p:custDataLst>
            </p:nvPr>
          </p:nvCxnSpPr>
          <p:spPr>
            <a:xfrm>
              <a:off x="4084" y="6679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>
              <p:custDataLst>
                <p:tags r:id="rId19"/>
              </p:custDataLst>
            </p:nvPr>
          </p:nvCxnSpPr>
          <p:spPr>
            <a:xfrm>
              <a:off x="4084" y="6503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20"/>
              </p:custDataLst>
            </p:nvPr>
          </p:nvCxnSpPr>
          <p:spPr>
            <a:xfrm>
              <a:off x="4095" y="6352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>
              <p:custDataLst>
                <p:tags r:id="rId21"/>
              </p:custDataLst>
            </p:nvPr>
          </p:nvCxnSpPr>
          <p:spPr>
            <a:xfrm>
              <a:off x="4099" y="6177"/>
              <a:ext cx="179" cy="3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22"/>
              </p:custDataLst>
            </p:nvPr>
          </p:nvCxnSpPr>
          <p:spPr>
            <a:xfrm>
              <a:off x="4143" y="6074"/>
              <a:ext cx="135" cy="25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>
              <p:custDataLst>
                <p:tags r:id="rId23"/>
              </p:custDataLst>
            </p:nvPr>
          </p:nvCxnSpPr>
          <p:spPr>
            <a:xfrm>
              <a:off x="4208" y="6012"/>
              <a:ext cx="38" cy="7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>
              <p:custDataLst>
                <p:tags r:id="rId24"/>
              </p:custDataLst>
            </p:nvPr>
          </p:nvCxnSpPr>
          <p:spPr>
            <a:xfrm>
              <a:off x="4079" y="8356"/>
              <a:ext cx="73" cy="13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1687830" y="3842385"/>
            <a:ext cx="4324985" cy="2957195"/>
            <a:chOff x="10913" y="6030"/>
            <a:chExt cx="6394" cy="4372"/>
          </a:xfrm>
        </p:grpSpPr>
        <p:grpSp>
          <p:nvGrpSpPr>
            <p:cNvPr id="62" name="组合 61"/>
            <p:cNvGrpSpPr/>
            <p:nvPr/>
          </p:nvGrpSpPr>
          <p:grpSpPr>
            <a:xfrm>
              <a:off x="10913" y="6030"/>
              <a:ext cx="6394" cy="4372"/>
              <a:chOff x="492" y="3408"/>
              <a:chExt cx="8811" cy="6023"/>
            </a:xfrm>
          </p:grpSpPr>
          <p:pic>
            <p:nvPicPr>
              <p:cNvPr id="63" name="图片 62" descr="g+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6"/>
              <a:srcRect t="6897"/>
              <a:stretch>
                <a:fillRect/>
              </a:stretch>
            </p:blipFill>
            <p:spPr>
              <a:xfrm>
                <a:off x="492" y="3408"/>
                <a:ext cx="8811" cy="6023"/>
              </a:xfrm>
              <a:prstGeom prst="rect">
                <a:avLst/>
              </a:prstGeom>
            </p:spPr>
          </p:pic>
          <p:grpSp>
            <p:nvGrpSpPr>
              <p:cNvPr id="64" name="组合 63"/>
              <p:cNvGrpSpPr/>
              <p:nvPr/>
            </p:nvGrpSpPr>
            <p:grpSpPr>
              <a:xfrm>
                <a:off x="4230" y="3594"/>
                <a:ext cx="181" cy="5192"/>
                <a:chOff x="1941" y="3896"/>
                <a:chExt cx="806" cy="4860"/>
              </a:xfrm>
            </p:grpSpPr>
            <p:cxnSp>
              <p:nvCxnSpPr>
                <p:cNvPr id="65" name="直接连接符 64"/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 flipV="1">
                  <a:off x="1941" y="3902"/>
                  <a:ext cx="52" cy="485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>
                  <p:custDataLst>
                    <p:tags r:id="rId27"/>
                  </p:custDataLst>
                </p:nvPr>
              </p:nvCxnSpPr>
              <p:spPr>
                <a:xfrm flipV="1">
                  <a:off x="2747" y="3896"/>
                  <a:ext cx="0" cy="478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7" name="直接连接符 66"/>
            <p:cNvCxnSpPr/>
            <p:nvPr>
              <p:custDataLst>
                <p:tags r:id="rId28"/>
              </p:custDataLst>
            </p:nvPr>
          </p:nvCxnSpPr>
          <p:spPr>
            <a:xfrm>
              <a:off x="13619" y="9679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29"/>
              </p:custDataLst>
            </p:nvPr>
          </p:nvCxnSpPr>
          <p:spPr>
            <a:xfrm>
              <a:off x="13626" y="9527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>
              <p:custDataLst>
                <p:tags r:id="rId30"/>
              </p:custDataLst>
            </p:nvPr>
          </p:nvCxnSpPr>
          <p:spPr>
            <a:xfrm>
              <a:off x="13626" y="9361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>
              <p:custDataLst>
                <p:tags r:id="rId31"/>
              </p:custDataLst>
            </p:nvPr>
          </p:nvCxnSpPr>
          <p:spPr>
            <a:xfrm>
              <a:off x="13626" y="9189"/>
              <a:ext cx="128" cy="247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>
              <p:custDataLst>
                <p:tags r:id="rId32"/>
              </p:custDataLst>
            </p:nvPr>
          </p:nvCxnSpPr>
          <p:spPr>
            <a:xfrm>
              <a:off x="13679" y="9111"/>
              <a:ext cx="75" cy="144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>
              <p:custDataLst>
                <p:tags r:id="rId33"/>
              </p:custDataLst>
            </p:nvPr>
          </p:nvCxnSpPr>
          <p:spPr>
            <a:xfrm>
              <a:off x="13723" y="9023"/>
              <a:ext cx="37" cy="73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>
              <p:custDataLst>
                <p:tags r:id="rId34"/>
              </p:custDataLst>
            </p:nvPr>
          </p:nvCxnSpPr>
          <p:spPr>
            <a:xfrm>
              <a:off x="13616" y="9826"/>
              <a:ext cx="57" cy="110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4411980" y="4858385"/>
                <a:ext cx="1092835" cy="39878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𝒅𝒙</m:t>
                      </m:r>
                    </m:oMath>
                  </m:oMathPara>
                </a14:m>
                <a:endParaRPr lang="en-US" altLang="zh-CN" sz="2000" b="1" i="1">
                  <a:solidFill>
                    <a:srgbClr val="00B05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4411980" y="4858385"/>
                <a:ext cx="1092835" cy="398780"/>
              </a:xfrm>
              <a:prstGeom prst="rect">
                <a:avLst/>
              </a:prstGeom>
              <a:blipFill rotWithShape="1">
                <a:blip r:embed="rId37"/>
                <a:stretch>
                  <a:fillRect l="-465" t="-1274" r="-407" b="-1115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连接符 76"/>
          <p:cNvCxnSpPr>
            <a:endCxn id="75" idx="2"/>
          </p:cNvCxnSpPr>
          <p:nvPr>
            <p:custDataLst>
              <p:tags r:id="rId38"/>
            </p:custDataLst>
          </p:nvPr>
        </p:nvCxnSpPr>
        <p:spPr>
          <a:xfrm flipV="1">
            <a:off x="3582670" y="5257165"/>
            <a:ext cx="1376045" cy="86931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852160" y="859155"/>
            <a:ext cx="4324350" cy="3172460"/>
            <a:chOff x="7278" y="1358"/>
            <a:chExt cx="6810" cy="4996"/>
          </a:xfrm>
        </p:grpSpPr>
        <p:pic>
          <p:nvPicPr>
            <p:cNvPr id="46" name="图片 45" descr="g2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40"/>
            <a:stretch>
              <a:fillRect/>
            </a:stretch>
          </p:blipFill>
          <p:spPr>
            <a:xfrm>
              <a:off x="7278" y="1358"/>
              <a:ext cx="6810" cy="4996"/>
            </a:xfrm>
            <a:prstGeom prst="rect">
              <a:avLst/>
            </a:prstGeom>
          </p:spPr>
        </p:pic>
        <p:cxnSp>
          <p:nvCxnSpPr>
            <p:cNvPr id="78" name="直接连接符 77"/>
            <p:cNvCxnSpPr/>
            <p:nvPr>
              <p:custDataLst>
                <p:tags r:id="rId41"/>
              </p:custDataLst>
            </p:nvPr>
          </p:nvCxnSpPr>
          <p:spPr>
            <a:xfrm>
              <a:off x="10404" y="5595"/>
              <a:ext cx="146" cy="27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>
              <p:custDataLst>
                <p:tags r:id="rId42"/>
              </p:custDataLst>
            </p:nvPr>
          </p:nvCxnSpPr>
          <p:spPr>
            <a:xfrm>
              <a:off x="10476" y="5561"/>
              <a:ext cx="157" cy="295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>
              <p:custDataLst>
                <p:tags r:id="rId43"/>
              </p:custDataLst>
            </p:nvPr>
          </p:nvCxnSpPr>
          <p:spPr>
            <a:xfrm>
              <a:off x="10546" y="5527"/>
              <a:ext cx="176" cy="329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>
              <p:custDataLst>
                <p:tags r:id="rId44"/>
              </p:custDataLst>
            </p:nvPr>
          </p:nvCxnSpPr>
          <p:spPr>
            <a:xfrm>
              <a:off x="10623" y="5499"/>
              <a:ext cx="185" cy="348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>
              <p:custDataLst>
                <p:tags r:id="rId45"/>
              </p:custDataLst>
            </p:nvPr>
          </p:nvCxnSpPr>
          <p:spPr>
            <a:xfrm>
              <a:off x="10692" y="5459"/>
              <a:ext cx="211" cy="394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>
              <p:custDataLst>
                <p:tags r:id="rId46"/>
              </p:custDataLst>
            </p:nvPr>
          </p:nvCxnSpPr>
          <p:spPr>
            <a:xfrm>
              <a:off x="10766" y="5432"/>
              <a:ext cx="233" cy="434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47"/>
              </p:custDataLst>
            </p:nvPr>
          </p:nvCxnSpPr>
          <p:spPr>
            <a:xfrm>
              <a:off x="10845" y="5413"/>
              <a:ext cx="235" cy="440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48"/>
              </p:custDataLst>
            </p:nvPr>
          </p:nvCxnSpPr>
          <p:spPr>
            <a:xfrm>
              <a:off x="10928" y="5397"/>
              <a:ext cx="243" cy="45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49"/>
              </p:custDataLst>
            </p:nvPr>
          </p:nvCxnSpPr>
          <p:spPr>
            <a:xfrm>
              <a:off x="11022" y="5405"/>
              <a:ext cx="243" cy="45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50"/>
              </p:custDataLst>
            </p:nvPr>
          </p:nvCxnSpPr>
          <p:spPr>
            <a:xfrm>
              <a:off x="11126" y="5432"/>
              <a:ext cx="221" cy="415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51"/>
              </p:custDataLst>
            </p:nvPr>
          </p:nvCxnSpPr>
          <p:spPr>
            <a:xfrm>
              <a:off x="11230" y="5467"/>
              <a:ext cx="205" cy="385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52"/>
              </p:custDataLst>
            </p:nvPr>
          </p:nvCxnSpPr>
          <p:spPr>
            <a:xfrm>
              <a:off x="11357" y="5522"/>
              <a:ext cx="175" cy="330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53"/>
              </p:custDataLst>
            </p:nvPr>
          </p:nvCxnSpPr>
          <p:spPr>
            <a:xfrm>
              <a:off x="11468" y="5561"/>
              <a:ext cx="154" cy="292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54"/>
              </p:custDataLst>
            </p:nvPr>
          </p:nvCxnSpPr>
          <p:spPr>
            <a:xfrm>
              <a:off x="11587" y="5624"/>
              <a:ext cx="120" cy="229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55"/>
              </p:custDataLst>
            </p:nvPr>
          </p:nvCxnSpPr>
          <p:spPr>
            <a:xfrm>
              <a:off x="11687" y="5655"/>
              <a:ext cx="106" cy="203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56"/>
              </p:custDataLst>
            </p:nvPr>
          </p:nvCxnSpPr>
          <p:spPr>
            <a:xfrm>
              <a:off x="11793" y="5701"/>
              <a:ext cx="76" cy="14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57"/>
              </p:custDataLst>
            </p:nvPr>
          </p:nvCxnSpPr>
          <p:spPr>
            <a:xfrm>
              <a:off x="11912" y="5758"/>
              <a:ext cx="55" cy="10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58"/>
              </p:custDataLst>
            </p:nvPr>
          </p:nvCxnSpPr>
          <p:spPr>
            <a:xfrm>
              <a:off x="12004" y="5767"/>
              <a:ext cx="44" cy="8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59"/>
              </p:custDataLst>
            </p:nvPr>
          </p:nvCxnSpPr>
          <p:spPr>
            <a:xfrm>
              <a:off x="12104" y="5787"/>
              <a:ext cx="30" cy="60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60"/>
              </p:custDataLst>
            </p:nvPr>
          </p:nvCxnSpPr>
          <p:spPr>
            <a:xfrm>
              <a:off x="10335" y="5634"/>
              <a:ext cx="112" cy="213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61"/>
              </p:custDataLst>
            </p:nvPr>
          </p:nvCxnSpPr>
          <p:spPr>
            <a:xfrm>
              <a:off x="10258" y="5666"/>
              <a:ext cx="98" cy="18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62"/>
              </p:custDataLst>
            </p:nvPr>
          </p:nvCxnSpPr>
          <p:spPr>
            <a:xfrm>
              <a:off x="10175" y="5692"/>
              <a:ext cx="87" cy="16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63"/>
              </p:custDataLst>
            </p:nvPr>
          </p:nvCxnSpPr>
          <p:spPr>
            <a:xfrm>
              <a:off x="10098" y="5725"/>
              <a:ext cx="64" cy="123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64"/>
              </p:custDataLst>
            </p:nvPr>
          </p:nvCxnSpPr>
          <p:spPr>
            <a:xfrm>
              <a:off x="10014" y="5742"/>
              <a:ext cx="58" cy="112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65"/>
              </p:custDataLst>
            </p:nvPr>
          </p:nvCxnSpPr>
          <p:spPr>
            <a:xfrm>
              <a:off x="9935" y="5767"/>
              <a:ext cx="45" cy="8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66"/>
              </p:custDataLst>
            </p:nvPr>
          </p:nvCxnSpPr>
          <p:spPr>
            <a:xfrm>
              <a:off x="9850" y="5788"/>
              <a:ext cx="35" cy="69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67"/>
              </p:custDataLst>
            </p:nvPr>
          </p:nvCxnSpPr>
          <p:spPr>
            <a:xfrm>
              <a:off x="9766" y="5811"/>
              <a:ext cx="19" cy="3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文本框 135"/>
                <p:cNvSpPr txBox="1"/>
                <p:nvPr>
                  <p:custDataLst>
                    <p:tags r:id="rId68"/>
                  </p:custDataLst>
                </p:nvPr>
              </p:nvSpPr>
              <p:spPr>
                <a:xfrm>
                  <a:off x="9337" y="4547"/>
                  <a:ext cx="4168" cy="62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000" i="1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36" name="文本框 13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69"/>
                  </p:custDataLst>
                </p:nvPr>
              </p:nvSpPr>
              <p:spPr>
                <a:xfrm>
                  <a:off x="9337" y="4547"/>
                  <a:ext cx="4168" cy="628"/>
                </a:xfrm>
                <a:prstGeom prst="rect">
                  <a:avLst/>
                </a:prstGeom>
                <a:blipFill rotWithShape="1">
                  <a:blip r:embed="rId7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7" name="右箭头 136"/>
          <p:cNvSpPr/>
          <p:nvPr>
            <p:custDataLst>
              <p:tags r:id="rId71"/>
            </p:custDataLst>
          </p:nvPr>
        </p:nvSpPr>
        <p:spPr>
          <a:xfrm>
            <a:off x="5728970" y="2413000"/>
            <a:ext cx="41656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8" name="直接连接符 137"/>
          <p:cNvCxnSpPr/>
          <p:nvPr>
            <p:custDataLst>
              <p:tags r:id="rId72"/>
            </p:custDataLst>
          </p:nvPr>
        </p:nvCxnSpPr>
        <p:spPr>
          <a:xfrm>
            <a:off x="5560695" y="1845310"/>
            <a:ext cx="2538730" cy="1834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5852160" y="3947795"/>
            <a:ext cx="4324985" cy="2870835"/>
            <a:chOff x="6816" y="6217"/>
            <a:chExt cx="6811" cy="4521"/>
          </a:xfrm>
        </p:grpSpPr>
        <p:pic>
          <p:nvPicPr>
            <p:cNvPr id="6" name="图片 5" descr="g1"/>
            <p:cNvPicPr>
              <a:picLocks noChangeAspect="1"/>
            </p:cNvPicPr>
            <p:nvPr>
              <p:custDataLst>
                <p:tags r:id="rId73"/>
              </p:custDataLst>
            </p:nvPr>
          </p:nvPicPr>
          <p:blipFill>
            <a:blip r:embed="rId74"/>
            <a:srcRect t="9598"/>
            <a:stretch>
              <a:fillRect/>
            </a:stretch>
          </p:blipFill>
          <p:spPr>
            <a:xfrm>
              <a:off x="6816" y="6217"/>
              <a:ext cx="6811" cy="4521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>
              <p:custDataLst>
                <p:tags r:id="rId75"/>
              </p:custDataLst>
            </p:nvPr>
          </p:nvCxnSpPr>
          <p:spPr>
            <a:xfrm>
              <a:off x="9797" y="10021"/>
              <a:ext cx="109" cy="21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76"/>
              </p:custDataLst>
            </p:nvPr>
          </p:nvCxnSpPr>
          <p:spPr>
            <a:xfrm>
              <a:off x="9878" y="10021"/>
              <a:ext cx="109" cy="21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77"/>
              </p:custDataLst>
            </p:nvPr>
          </p:nvCxnSpPr>
          <p:spPr>
            <a:xfrm>
              <a:off x="9955" y="10007"/>
              <a:ext cx="114" cy="22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78"/>
              </p:custDataLst>
            </p:nvPr>
          </p:nvCxnSpPr>
          <p:spPr>
            <a:xfrm>
              <a:off x="10044" y="10021"/>
              <a:ext cx="114" cy="22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79"/>
              </p:custDataLst>
            </p:nvPr>
          </p:nvCxnSpPr>
          <p:spPr>
            <a:xfrm>
              <a:off x="10130" y="10039"/>
              <a:ext cx="102" cy="202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80"/>
              </p:custDataLst>
            </p:nvPr>
          </p:nvCxnSpPr>
          <p:spPr>
            <a:xfrm>
              <a:off x="10211" y="10043"/>
              <a:ext cx="102" cy="202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81"/>
              </p:custDataLst>
            </p:nvPr>
          </p:nvCxnSpPr>
          <p:spPr>
            <a:xfrm>
              <a:off x="10304" y="10073"/>
              <a:ext cx="87" cy="172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82"/>
              </p:custDataLst>
            </p:nvPr>
          </p:nvCxnSpPr>
          <p:spPr>
            <a:xfrm>
              <a:off x="10387" y="10077"/>
              <a:ext cx="80" cy="158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83"/>
              </p:custDataLst>
            </p:nvPr>
          </p:nvCxnSpPr>
          <p:spPr>
            <a:xfrm>
              <a:off x="10474" y="10107"/>
              <a:ext cx="63" cy="12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84"/>
              </p:custDataLst>
            </p:nvPr>
          </p:nvCxnSpPr>
          <p:spPr>
            <a:xfrm>
              <a:off x="10557" y="10117"/>
              <a:ext cx="63" cy="12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85"/>
              </p:custDataLst>
            </p:nvPr>
          </p:nvCxnSpPr>
          <p:spPr>
            <a:xfrm>
              <a:off x="10648" y="10145"/>
              <a:ext cx="44" cy="8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86"/>
              </p:custDataLst>
            </p:nvPr>
          </p:nvCxnSpPr>
          <p:spPr>
            <a:xfrm>
              <a:off x="10729" y="10155"/>
              <a:ext cx="44" cy="8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87"/>
              </p:custDataLst>
            </p:nvPr>
          </p:nvCxnSpPr>
          <p:spPr>
            <a:xfrm>
              <a:off x="10813" y="10177"/>
              <a:ext cx="35" cy="68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88"/>
              </p:custDataLst>
            </p:nvPr>
          </p:nvCxnSpPr>
          <p:spPr>
            <a:xfrm>
              <a:off x="10908" y="10201"/>
              <a:ext cx="23" cy="4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89"/>
              </p:custDataLst>
            </p:nvPr>
          </p:nvCxnSpPr>
          <p:spPr>
            <a:xfrm>
              <a:off x="8964" y="10201"/>
              <a:ext cx="23" cy="4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90"/>
              </p:custDataLst>
            </p:nvPr>
          </p:nvCxnSpPr>
          <p:spPr>
            <a:xfrm>
              <a:off x="9030" y="10170"/>
              <a:ext cx="38" cy="7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91"/>
              </p:custDataLst>
            </p:nvPr>
          </p:nvCxnSpPr>
          <p:spPr>
            <a:xfrm>
              <a:off x="9722" y="10039"/>
              <a:ext cx="99" cy="19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92"/>
              </p:custDataLst>
            </p:nvPr>
          </p:nvCxnSpPr>
          <p:spPr>
            <a:xfrm>
              <a:off x="9641" y="10047"/>
              <a:ext cx="98" cy="19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93"/>
              </p:custDataLst>
            </p:nvPr>
          </p:nvCxnSpPr>
          <p:spPr>
            <a:xfrm>
              <a:off x="9565" y="10073"/>
              <a:ext cx="82" cy="16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>
              <p:custDataLst>
                <p:tags r:id="rId94"/>
              </p:custDataLst>
            </p:nvPr>
          </p:nvCxnSpPr>
          <p:spPr>
            <a:xfrm>
              <a:off x="9483" y="10086"/>
              <a:ext cx="74" cy="14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95"/>
              </p:custDataLst>
            </p:nvPr>
          </p:nvCxnSpPr>
          <p:spPr>
            <a:xfrm>
              <a:off x="9409" y="10117"/>
              <a:ext cx="59" cy="12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96"/>
              </p:custDataLst>
            </p:nvPr>
          </p:nvCxnSpPr>
          <p:spPr>
            <a:xfrm>
              <a:off x="9324" y="10121"/>
              <a:ext cx="59" cy="12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97"/>
              </p:custDataLst>
            </p:nvPr>
          </p:nvCxnSpPr>
          <p:spPr>
            <a:xfrm>
              <a:off x="9254" y="10142"/>
              <a:ext cx="51" cy="10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98"/>
              </p:custDataLst>
            </p:nvPr>
          </p:nvCxnSpPr>
          <p:spPr>
            <a:xfrm>
              <a:off x="9166" y="10148"/>
              <a:ext cx="51" cy="10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99"/>
              </p:custDataLst>
            </p:nvPr>
          </p:nvCxnSpPr>
          <p:spPr>
            <a:xfrm>
              <a:off x="9095" y="10163"/>
              <a:ext cx="34" cy="7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本框 38"/>
                <p:cNvSpPr txBox="1"/>
                <p:nvPr>
                  <p:custDataLst>
                    <p:tags r:id="rId100"/>
                  </p:custDataLst>
                </p:nvPr>
              </p:nvSpPr>
              <p:spPr>
                <a:xfrm>
                  <a:off x="8876" y="9051"/>
                  <a:ext cx="4486" cy="62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70C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70C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sz="2000" i="1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1"/>
                  </p:custDataLst>
                </p:nvPr>
              </p:nvSpPr>
              <p:spPr>
                <a:xfrm>
                  <a:off x="8876" y="9051"/>
                  <a:ext cx="4486" cy="628"/>
                </a:xfrm>
                <a:prstGeom prst="rect">
                  <a:avLst/>
                </a:prstGeom>
                <a:blipFill rotWithShape="1">
                  <a:blip r:embed="rId10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右箭头 39"/>
          <p:cNvSpPr/>
          <p:nvPr>
            <p:custDataLst>
              <p:tags r:id="rId103"/>
            </p:custDataLst>
          </p:nvPr>
        </p:nvSpPr>
        <p:spPr>
          <a:xfrm>
            <a:off x="5699125" y="5170170"/>
            <a:ext cx="41656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4951730" y="5267325"/>
            <a:ext cx="2510790" cy="1172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5074920" y="1454150"/>
                <a:ext cx="1071245" cy="3987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𝒅𝒙</m:t>
                      </m:r>
                    </m:oMath>
                  </m:oMathPara>
                </a14:m>
                <a:endParaRPr lang="en-US" altLang="zh-CN" sz="2000" b="1" i="1">
                  <a:solidFill>
                    <a:schemeClr val="accent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5"/>
                </p:custDataLst>
              </p:nvPr>
            </p:nvSpPr>
            <p:spPr>
              <a:xfrm>
                <a:off x="5074920" y="1454150"/>
                <a:ext cx="1071245" cy="398780"/>
              </a:xfrm>
              <a:prstGeom prst="rect">
                <a:avLst/>
              </a:prstGeom>
              <a:blipFill rotWithShape="1">
                <a:blip r:embed="rId106"/>
                <a:stretch>
                  <a:fillRect l="-474" t="-1274" r="-415" b="-11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直接连接符 138"/>
          <p:cNvCxnSpPr>
            <a:stCxn id="44" idx="2"/>
          </p:cNvCxnSpPr>
          <p:nvPr/>
        </p:nvCxnSpPr>
        <p:spPr>
          <a:xfrm flipH="1">
            <a:off x="3627755" y="1852930"/>
            <a:ext cx="1983105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hlinkClick r:id="rId107" action="ppaction://hlinksldjump"/>
          </p:cNvPr>
          <p:cNvSpPr txBox="1"/>
          <p:nvPr>
            <p:custDataLst>
              <p:tags r:id="rId108"/>
            </p:custDataLst>
          </p:nvPr>
        </p:nvSpPr>
        <p:spPr>
          <a:xfrm>
            <a:off x="11270615" y="135255"/>
            <a:ext cx="79883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返回</a:t>
            </a:r>
            <a:endParaRPr lang="zh-CN" altLang="en-US" sz="2400">
              <a:solidFill>
                <a:srgbClr val="0070C0"/>
              </a:solidFill>
            </a:endParaRPr>
          </a:p>
        </p:txBody>
      </p:sp>
    </p:spTree>
    <p:custDataLst>
      <p:tags r:id="rId109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从符合分析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得到乘积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谱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81" name="图片 80" descr="g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80235" y="859155"/>
            <a:ext cx="4324350" cy="31724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187700" y="2884170"/>
            <a:ext cx="2646680" cy="840740"/>
            <a:chOff x="2620" y="4542"/>
            <a:chExt cx="4168" cy="1324"/>
          </a:xfrm>
        </p:grpSpPr>
        <p:cxnSp>
          <p:nvCxnSpPr>
            <p:cNvPr id="85" name="直接连接符 84"/>
            <p:cNvCxnSpPr/>
            <p:nvPr>
              <p:custDataLst>
                <p:tags r:id="rId7"/>
              </p:custDataLst>
            </p:nvPr>
          </p:nvCxnSpPr>
          <p:spPr>
            <a:xfrm>
              <a:off x="3687" y="5590"/>
              <a:ext cx="146" cy="27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>
              <p:custDataLst>
                <p:tags r:id="rId8"/>
              </p:custDataLst>
            </p:nvPr>
          </p:nvCxnSpPr>
          <p:spPr>
            <a:xfrm>
              <a:off x="3759" y="5556"/>
              <a:ext cx="157" cy="295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>
              <p:custDataLst>
                <p:tags r:id="rId9"/>
              </p:custDataLst>
            </p:nvPr>
          </p:nvCxnSpPr>
          <p:spPr>
            <a:xfrm>
              <a:off x="3829" y="5522"/>
              <a:ext cx="176" cy="329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>
              <p:custDataLst>
                <p:tags r:id="rId10"/>
              </p:custDataLst>
            </p:nvPr>
          </p:nvCxnSpPr>
          <p:spPr>
            <a:xfrm>
              <a:off x="3906" y="5494"/>
              <a:ext cx="185" cy="348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>
              <p:custDataLst>
                <p:tags r:id="rId11"/>
              </p:custDataLst>
            </p:nvPr>
          </p:nvCxnSpPr>
          <p:spPr>
            <a:xfrm>
              <a:off x="3975" y="5454"/>
              <a:ext cx="211" cy="394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>
              <p:custDataLst>
                <p:tags r:id="rId12"/>
              </p:custDataLst>
            </p:nvPr>
          </p:nvCxnSpPr>
          <p:spPr>
            <a:xfrm>
              <a:off x="4049" y="5427"/>
              <a:ext cx="233" cy="434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>
              <p:custDataLst>
                <p:tags r:id="rId13"/>
              </p:custDataLst>
            </p:nvPr>
          </p:nvCxnSpPr>
          <p:spPr>
            <a:xfrm>
              <a:off x="4128" y="5408"/>
              <a:ext cx="235" cy="440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>
              <p:custDataLst>
                <p:tags r:id="rId14"/>
              </p:custDataLst>
            </p:nvPr>
          </p:nvCxnSpPr>
          <p:spPr>
            <a:xfrm>
              <a:off x="4211" y="5392"/>
              <a:ext cx="243" cy="45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>
              <p:custDataLst>
                <p:tags r:id="rId15"/>
              </p:custDataLst>
            </p:nvPr>
          </p:nvCxnSpPr>
          <p:spPr>
            <a:xfrm>
              <a:off x="4305" y="5400"/>
              <a:ext cx="243" cy="45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16"/>
              </p:custDataLst>
            </p:nvPr>
          </p:nvCxnSpPr>
          <p:spPr>
            <a:xfrm>
              <a:off x="4409" y="5427"/>
              <a:ext cx="221" cy="415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>
              <p:custDataLst>
                <p:tags r:id="rId17"/>
              </p:custDataLst>
            </p:nvPr>
          </p:nvCxnSpPr>
          <p:spPr>
            <a:xfrm>
              <a:off x="4513" y="5462"/>
              <a:ext cx="205" cy="385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>
              <p:custDataLst>
                <p:tags r:id="rId18"/>
              </p:custDataLst>
            </p:nvPr>
          </p:nvCxnSpPr>
          <p:spPr>
            <a:xfrm>
              <a:off x="4640" y="5517"/>
              <a:ext cx="175" cy="330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>
              <p:custDataLst>
                <p:tags r:id="rId19"/>
              </p:custDataLst>
            </p:nvPr>
          </p:nvCxnSpPr>
          <p:spPr>
            <a:xfrm>
              <a:off x="4751" y="5556"/>
              <a:ext cx="154" cy="292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>
              <p:custDataLst>
                <p:tags r:id="rId20"/>
              </p:custDataLst>
            </p:nvPr>
          </p:nvCxnSpPr>
          <p:spPr>
            <a:xfrm>
              <a:off x="4870" y="5619"/>
              <a:ext cx="120" cy="229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>
              <p:custDataLst>
                <p:tags r:id="rId21"/>
              </p:custDataLst>
            </p:nvPr>
          </p:nvCxnSpPr>
          <p:spPr>
            <a:xfrm>
              <a:off x="4970" y="5650"/>
              <a:ext cx="106" cy="203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>
              <p:custDataLst>
                <p:tags r:id="rId22"/>
              </p:custDataLst>
            </p:nvPr>
          </p:nvCxnSpPr>
          <p:spPr>
            <a:xfrm>
              <a:off x="5076" y="5696"/>
              <a:ext cx="76" cy="14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>
              <p:custDataLst>
                <p:tags r:id="rId23"/>
              </p:custDataLst>
            </p:nvPr>
          </p:nvCxnSpPr>
          <p:spPr>
            <a:xfrm>
              <a:off x="5195" y="5753"/>
              <a:ext cx="55" cy="10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>
              <p:custDataLst>
                <p:tags r:id="rId24"/>
              </p:custDataLst>
            </p:nvPr>
          </p:nvCxnSpPr>
          <p:spPr>
            <a:xfrm>
              <a:off x="5287" y="5762"/>
              <a:ext cx="44" cy="8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>
              <p:custDataLst>
                <p:tags r:id="rId25"/>
              </p:custDataLst>
            </p:nvPr>
          </p:nvCxnSpPr>
          <p:spPr>
            <a:xfrm>
              <a:off x="5387" y="5782"/>
              <a:ext cx="30" cy="60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>
              <p:custDataLst>
                <p:tags r:id="rId26"/>
              </p:custDataLst>
            </p:nvPr>
          </p:nvCxnSpPr>
          <p:spPr>
            <a:xfrm>
              <a:off x="3618" y="5629"/>
              <a:ext cx="112" cy="213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>
              <p:custDataLst>
                <p:tags r:id="rId27"/>
              </p:custDataLst>
            </p:nvPr>
          </p:nvCxnSpPr>
          <p:spPr>
            <a:xfrm>
              <a:off x="3541" y="5661"/>
              <a:ext cx="98" cy="18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>
              <p:custDataLst>
                <p:tags r:id="rId28"/>
              </p:custDataLst>
            </p:nvPr>
          </p:nvCxnSpPr>
          <p:spPr>
            <a:xfrm>
              <a:off x="3458" y="5687"/>
              <a:ext cx="87" cy="16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>
              <p:custDataLst>
                <p:tags r:id="rId29"/>
              </p:custDataLst>
            </p:nvPr>
          </p:nvCxnSpPr>
          <p:spPr>
            <a:xfrm>
              <a:off x="3381" y="5720"/>
              <a:ext cx="64" cy="123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>
              <p:custDataLst>
                <p:tags r:id="rId30"/>
              </p:custDataLst>
            </p:nvPr>
          </p:nvCxnSpPr>
          <p:spPr>
            <a:xfrm>
              <a:off x="3297" y="5737"/>
              <a:ext cx="58" cy="112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31"/>
              </p:custDataLst>
            </p:nvPr>
          </p:nvCxnSpPr>
          <p:spPr>
            <a:xfrm>
              <a:off x="3218" y="5762"/>
              <a:ext cx="45" cy="8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32"/>
              </p:custDataLst>
            </p:nvPr>
          </p:nvCxnSpPr>
          <p:spPr>
            <a:xfrm>
              <a:off x="3133" y="5783"/>
              <a:ext cx="35" cy="69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33"/>
              </p:custDataLst>
            </p:nvPr>
          </p:nvCxnSpPr>
          <p:spPr>
            <a:xfrm>
              <a:off x="3049" y="5806"/>
              <a:ext cx="19" cy="36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文本框 117"/>
                <p:cNvSpPr txBox="1"/>
                <p:nvPr>
                  <p:custDataLst>
                    <p:tags r:id="rId34"/>
                  </p:custDataLst>
                </p:nvPr>
              </p:nvSpPr>
              <p:spPr>
                <a:xfrm>
                  <a:off x="2620" y="4542"/>
                  <a:ext cx="4168" cy="62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000" i="1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18" name="文本框 11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5"/>
                  </p:custDataLst>
                </p:nvPr>
              </p:nvSpPr>
              <p:spPr>
                <a:xfrm>
                  <a:off x="2620" y="4542"/>
                  <a:ext cx="4168" cy="628"/>
                </a:xfrm>
                <a:prstGeom prst="rect">
                  <a:avLst/>
                </a:prstGeom>
                <a:blipFill rotWithShape="1">
                  <a:blip r:embed="rId3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/>
          <p:cNvGrpSpPr/>
          <p:nvPr/>
        </p:nvGrpSpPr>
        <p:grpSpPr>
          <a:xfrm>
            <a:off x="1879600" y="3947795"/>
            <a:ext cx="4324985" cy="2870835"/>
            <a:chOff x="560" y="6217"/>
            <a:chExt cx="6811" cy="4521"/>
          </a:xfrm>
        </p:grpSpPr>
        <p:pic>
          <p:nvPicPr>
            <p:cNvPr id="4" name="图片 3" descr="g1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/>
            <a:srcRect t="9598"/>
            <a:stretch>
              <a:fillRect/>
            </a:stretch>
          </p:blipFill>
          <p:spPr>
            <a:xfrm>
              <a:off x="560" y="6217"/>
              <a:ext cx="6811" cy="4521"/>
            </a:xfrm>
            <a:prstGeom prst="rect">
              <a:avLst/>
            </a:prstGeom>
          </p:spPr>
        </p:pic>
        <p:cxnSp>
          <p:nvCxnSpPr>
            <p:cNvPr id="5" name="直接连接符 4"/>
            <p:cNvCxnSpPr/>
            <p:nvPr>
              <p:custDataLst>
                <p:tags r:id="rId39"/>
              </p:custDataLst>
            </p:nvPr>
          </p:nvCxnSpPr>
          <p:spPr>
            <a:xfrm>
              <a:off x="3541" y="10021"/>
              <a:ext cx="109" cy="21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>
              <p:custDataLst>
                <p:tags r:id="rId40"/>
              </p:custDataLst>
            </p:nvPr>
          </p:nvCxnSpPr>
          <p:spPr>
            <a:xfrm>
              <a:off x="3622" y="10021"/>
              <a:ext cx="109" cy="21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41"/>
              </p:custDataLst>
            </p:nvPr>
          </p:nvCxnSpPr>
          <p:spPr>
            <a:xfrm>
              <a:off x="3699" y="10007"/>
              <a:ext cx="114" cy="22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42"/>
              </p:custDataLst>
            </p:nvPr>
          </p:nvCxnSpPr>
          <p:spPr>
            <a:xfrm>
              <a:off x="3788" y="10021"/>
              <a:ext cx="114" cy="22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43"/>
              </p:custDataLst>
            </p:nvPr>
          </p:nvCxnSpPr>
          <p:spPr>
            <a:xfrm>
              <a:off x="3874" y="10039"/>
              <a:ext cx="102" cy="202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44"/>
              </p:custDataLst>
            </p:nvPr>
          </p:nvCxnSpPr>
          <p:spPr>
            <a:xfrm>
              <a:off x="3955" y="10043"/>
              <a:ext cx="102" cy="202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45"/>
              </p:custDataLst>
            </p:nvPr>
          </p:nvCxnSpPr>
          <p:spPr>
            <a:xfrm>
              <a:off x="4048" y="10073"/>
              <a:ext cx="87" cy="172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46"/>
              </p:custDataLst>
            </p:nvPr>
          </p:nvCxnSpPr>
          <p:spPr>
            <a:xfrm>
              <a:off x="4131" y="10077"/>
              <a:ext cx="80" cy="158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47"/>
              </p:custDataLst>
            </p:nvPr>
          </p:nvCxnSpPr>
          <p:spPr>
            <a:xfrm>
              <a:off x="4218" y="10107"/>
              <a:ext cx="63" cy="12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48"/>
              </p:custDataLst>
            </p:nvPr>
          </p:nvCxnSpPr>
          <p:spPr>
            <a:xfrm>
              <a:off x="4301" y="10117"/>
              <a:ext cx="63" cy="12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49"/>
              </p:custDataLst>
            </p:nvPr>
          </p:nvCxnSpPr>
          <p:spPr>
            <a:xfrm>
              <a:off x="4392" y="10145"/>
              <a:ext cx="44" cy="8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50"/>
              </p:custDataLst>
            </p:nvPr>
          </p:nvCxnSpPr>
          <p:spPr>
            <a:xfrm>
              <a:off x="4473" y="10155"/>
              <a:ext cx="44" cy="8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51"/>
              </p:custDataLst>
            </p:nvPr>
          </p:nvCxnSpPr>
          <p:spPr>
            <a:xfrm>
              <a:off x="4557" y="10177"/>
              <a:ext cx="35" cy="68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52"/>
              </p:custDataLst>
            </p:nvPr>
          </p:nvCxnSpPr>
          <p:spPr>
            <a:xfrm>
              <a:off x="4652" y="10201"/>
              <a:ext cx="23" cy="4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53"/>
              </p:custDataLst>
            </p:nvPr>
          </p:nvCxnSpPr>
          <p:spPr>
            <a:xfrm>
              <a:off x="2708" y="10201"/>
              <a:ext cx="23" cy="44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54"/>
              </p:custDataLst>
            </p:nvPr>
          </p:nvCxnSpPr>
          <p:spPr>
            <a:xfrm>
              <a:off x="2774" y="10170"/>
              <a:ext cx="38" cy="7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55"/>
              </p:custDataLst>
            </p:nvPr>
          </p:nvCxnSpPr>
          <p:spPr>
            <a:xfrm>
              <a:off x="3466" y="10039"/>
              <a:ext cx="99" cy="19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56"/>
              </p:custDataLst>
            </p:nvPr>
          </p:nvCxnSpPr>
          <p:spPr>
            <a:xfrm>
              <a:off x="3385" y="10047"/>
              <a:ext cx="98" cy="19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57"/>
              </p:custDataLst>
            </p:nvPr>
          </p:nvCxnSpPr>
          <p:spPr>
            <a:xfrm>
              <a:off x="3309" y="10073"/>
              <a:ext cx="82" cy="16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58"/>
              </p:custDataLst>
            </p:nvPr>
          </p:nvCxnSpPr>
          <p:spPr>
            <a:xfrm>
              <a:off x="3227" y="10086"/>
              <a:ext cx="74" cy="149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>
              <p:custDataLst>
                <p:tags r:id="rId59"/>
              </p:custDataLst>
            </p:nvPr>
          </p:nvCxnSpPr>
          <p:spPr>
            <a:xfrm>
              <a:off x="3153" y="10117"/>
              <a:ext cx="59" cy="12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60"/>
              </p:custDataLst>
            </p:nvPr>
          </p:nvCxnSpPr>
          <p:spPr>
            <a:xfrm>
              <a:off x="3068" y="10121"/>
              <a:ext cx="59" cy="12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61"/>
              </p:custDataLst>
            </p:nvPr>
          </p:nvCxnSpPr>
          <p:spPr>
            <a:xfrm>
              <a:off x="2998" y="10142"/>
              <a:ext cx="51" cy="10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62"/>
              </p:custDataLst>
            </p:nvPr>
          </p:nvCxnSpPr>
          <p:spPr>
            <a:xfrm>
              <a:off x="2910" y="10148"/>
              <a:ext cx="51" cy="10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63"/>
              </p:custDataLst>
            </p:nvPr>
          </p:nvCxnSpPr>
          <p:spPr>
            <a:xfrm>
              <a:off x="2839" y="10163"/>
              <a:ext cx="34" cy="7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本框 36"/>
                <p:cNvSpPr txBox="1"/>
                <p:nvPr>
                  <p:custDataLst>
                    <p:tags r:id="rId64"/>
                  </p:custDataLst>
                </p:nvPr>
              </p:nvSpPr>
              <p:spPr>
                <a:xfrm>
                  <a:off x="2620" y="9051"/>
                  <a:ext cx="4168" cy="62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70C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70C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sz="2000" i="1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65"/>
                  </p:custDataLst>
                </p:nvPr>
              </p:nvSpPr>
              <p:spPr>
                <a:xfrm>
                  <a:off x="2620" y="9051"/>
                  <a:ext cx="4168" cy="628"/>
                </a:xfrm>
                <a:prstGeom prst="rect">
                  <a:avLst/>
                </a:prstGeom>
                <a:blipFill rotWithShape="1">
                  <a:blip r:embed="rId6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组合 81"/>
          <p:cNvGrpSpPr/>
          <p:nvPr/>
        </p:nvGrpSpPr>
        <p:grpSpPr>
          <a:xfrm>
            <a:off x="6381750" y="2110740"/>
            <a:ext cx="3878580" cy="3175000"/>
            <a:chOff x="13238" y="3278"/>
            <a:chExt cx="6108" cy="5000"/>
          </a:xfrm>
        </p:grpSpPr>
        <p:pic>
          <p:nvPicPr>
            <p:cNvPr id="40" name="图片 39" descr="g_g"/>
            <p:cNvPicPr>
              <a:picLocks noChangeAspect="1"/>
            </p:cNvPicPr>
            <p:nvPr>
              <p:custDataLst>
                <p:tags r:id="rId67"/>
              </p:custDataLst>
            </p:nvPr>
          </p:nvPicPr>
          <p:blipFill>
            <a:blip r:embed="rId68"/>
            <a:srcRect l="6182" r="7217"/>
            <a:stretch>
              <a:fillRect/>
            </a:stretch>
          </p:blipFill>
          <p:spPr>
            <a:xfrm>
              <a:off x="13238" y="3278"/>
              <a:ext cx="6108" cy="5001"/>
            </a:xfrm>
            <a:prstGeom prst="rect">
              <a:avLst/>
            </a:prstGeom>
          </p:spPr>
        </p:pic>
        <p:grpSp>
          <p:nvGrpSpPr>
            <p:cNvPr id="44" name="组合 43"/>
            <p:cNvGrpSpPr/>
            <p:nvPr/>
          </p:nvGrpSpPr>
          <p:grpSpPr>
            <a:xfrm>
              <a:off x="15786" y="3752"/>
              <a:ext cx="144" cy="4043"/>
              <a:chOff x="3350" y="2031"/>
              <a:chExt cx="144" cy="4043"/>
            </a:xfrm>
          </p:grpSpPr>
          <p:cxnSp>
            <p:nvCxnSpPr>
              <p:cNvPr id="41" name="直接连接符 40"/>
              <p:cNvCxnSpPr/>
              <p:nvPr>
                <p:custDataLst>
                  <p:tags r:id="rId69"/>
                </p:custDataLst>
              </p:nvPr>
            </p:nvCxnSpPr>
            <p:spPr>
              <a:xfrm flipV="1">
                <a:off x="3350" y="2038"/>
                <a:ext cx="0" cy="403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>
                <p:custDataLst>
                  <p:tags r:id="rId70"/>
                </p:custDataLst>
              </p:nvPr>
            </p:nvCxnSpPr>
            <p:spPr>
              <a:xfrm flipV="1">
                <a:off x="3494" y="2031"/>
                <a:ext cx="0" cy="403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直接连接符 44"/>
            <p:cNvCxnSpPr/>
            <p:nvPr>
              <p:custDataLst>
                <p:tags r:id="rId71"/>
              </p:custDataLst>
            </p:nvPr>
          </p:nvCxnSpPr>
          <p:spPr>
            <a:xfrm>
              <a:off x="15786" y="7519"/>
              <a:ext cx="146" cy="2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>
              <p:custDataLst>
                <p:tags r:id="rId72"/>
              </p:custDataLst>
            </p:nvPr>
          </p:nvCxnSpPr>
          <p:spPr>
            <a:xfrm>
              <a:off x="15797" y="7432"/>
              <a:ext cx="138" cy="239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>
              <p:custDataLst>
                <p:tags r:id="rId73"/>
              </p:custDataLst>
            </p:nvPr>
          </p:nvCxnSpPr>
          <p:spPr>
            <a:xfrm>
              <a:off x="15859" y="7412"/>
              <a:ext cx="63" cy="118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>
              <p:custDataLst>
                <p:tags r:id="rId74"/>
              </p:custDataLst>
            </p:nvPr>
          </p:nvCxnSpPr>
          <p:spPr>
            <a:xfrm>
              <a:off x="15786" y="7651"/>
              <a:ext cx="63" cy="118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6381750" y="5600065"/>
                <a:ext cx="3632200" cy="6927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70C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r>
                        <a:rPr lang="en-US" altLang="zh-CN" sz="2000" b="1" i="1">
                          <a:solidFill>
                            <a:srgbClr val="0070C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’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𝒅𝒙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’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𝒅𝒙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=（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）</m:t>
                      </m:r>
                      <m:r>
                        <a:rPr lang="en-US" altLang="zh-CN" sz="20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𝒅𝒙</m:t>
                      </m:r>
                    </m:oMath>
                  </m:oMathPara>
                </a14:m>
                <a:endParaRPr lang="en-US" altLang="zh-CN" sz="2000" b="1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6"/>
                </p:custDataLst>
              </p:nvPr>
            </p:nvSpPr>
            <p:spPr>
              <a:xfrm>
                <a:off x="6381750" y="5600065"/>
                <a:ext cx="3632200" cy="692785"/>
              </a:xfrm>
              <a:prstGeom prst="rect">
                <a:avLst/>
              </a:prstGeom>
              <a:blipFill rotWithShape="1"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7607300" y="2110740"/>
            <a:ext cx="149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en-US" altLang="zh-CN" baseline="-25000"/>
              <a:t>0</a:t>
            </a:r>
            <a:r>
              <a:rPr lang="en-US" altLang="zh-CN"/>
              <a:t>    x</a:t>
            </a:r>
            <a:r>
              <a:rPr lang="en-US" altLang="zh-CN" baseline="-25000"/>
              <a:t>0</a:t>
            </a:r>
            <a:r>
              <a:rPr lang="en-US" altLang="zh-CN"/>
              <a:t>+dx</a:t>
            </a:r>
            <a:endParaRPr lang="en-US" altLang="zh-CN" baseline="-25000"/>
          </a:p>
        </p:txBody>
      </p:sp>
      <p:sp>
        <p:nvSpPr>
          <p:cNvPr id="8" name="文本框 7">
            <a:hlinkClick r:id="rId78" action="ppaction://hlinksldjump"/>
          </p:cNvPr>
          <p:cNvSpPr txBox="1"/>
          <p:nvPr>
            <p:custDataLst>
              <p:tags r:id="rId79"/>
            </p:custDataLst>
          </p:nvPr>
        </p:nvSpPr>
        <p:spPr>
          <a:xfrm>
            <a:off x="11270615" y="135255"/>
            <a:ext cx="79883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返回</a:t>
            </a:r>
            <a:endParaRPr lang="zh-CN" altLang="en-US" sz="2400">
              <a:solidFill>
                <a:srgbClr val="0070C0"/>
              </a:solidFill>
            </a:endParaRPr>
          </a:p>
        </p:txBody>
      </p:sp>
    </p:spTree>
    <p:custDataLst>
      <p:tags r:id="rId8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33606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accent1"/>
                </a:solidFill>
              </a:rPr>
              <a:t>01/</a:t>
            </a:r>
            <a:endParaRPr lang="en-US" altLang="zh-TW" sz="4950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233606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03/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391237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02/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391237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04/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616600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algn="l"/>
            <a:r>
              <a:rPr lang="zh-CN" altLang="en-US" sz="2400">
                <a:solidFill>
                  <a:schemeClr val="bg1">
                    <a:lumMod val="75000"/>
                  </a:schemeClr>
                </a:solidFill>
              </a:rPr>
              <a:t>总结与展望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7616600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数据处理方法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3458968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实际应用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458968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dk1"/>
                </a:solidFill>
                <a:sym typeface="Arial" panose="020B0604020202020204" pitchFamily="34" charset="0"/>
              </a:rPr>
              <a:t>背景</a:t>
            </a:r>
            <a:r>
              <a:rPr lang="zh-CN" altLang="en-US" sz="2400" dirty="0">
                <a:solidFill>
                  <a:schemeClr val="dk1"/>
                </a:solidFill>
                <a:sym typeface="Arial" panose="020B0604020202020204" pitchFamily="34" charset="0"/>
              </a:rPr>
              <a:t>介绍</a:t>
            </a:r>
            <a:endParaRPr lang="zh-CN" altLang="en-US" sz="2400" dirty="0">
              <a:solidFill>
                <a:schemeClr val="dk1"/>
              </a:solidFill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3527822" y="917177"/>
            <a:ext cx="5136356" cy="7024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>
                <a:solidFill>
                  <a:schemeClr val="accent1"/>
                </a:solidFill>
              </a:rPr>
              <a:t>CONTENT</a:t>
            </a:r>
            <a:endParaRPr lang="en-US" altLang="zh-CN" sz="330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7974965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背景介绍：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γ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探测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器阵列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636"/>
          <a:stretch>
            <a:fillRect/>
          </a:stretch>
        </p:blipFill>
        <p:spPr>
          <a:xfrm>
            <a:off x="1257300" y="754380"/>
            <a:ext cx="4115435" cy="32651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565545" y="3928660"/>
            <a:ext cx="3621453" cy="2812167"/>
            <a:chOff x="2398" y="6396"/>
            <a:chExt cx="3804" cy="3634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b="10266"/>
            <a:stretch>
              <a:fillRect/>
            </a:stretch>
          </p:blipFill>
          <p:spPr>
            <a:xfrm>
              <a:off x="2398" y="6408"/>
              <a:ext cx="3804" cy="362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411" y="6396"/>
              <a:ext cx="1939" cy="49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zh-CN" altLang="en-US" sz="2400" b="1">
                  <a:solidFill>
                    <a:schemeClr val="bg1"/>
                  </a:solidFill>
                </a:rPr>
                <a:t>GRETINA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55740" y="927491"/>
            <a:ext cx="3716020" cy="2914259"/>
            <a:chOff x="8406" y="2771"/>
            <a:chExt cx="5030" cy="4414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l="9" t="16712" r="-9" b="7139"/>
            <a:stretch>
              <a:fillRect/>
            </a:stretch>
          </p:blipFill>
          <p:spPr>
            <a:xfrm>
              <a:off x="8406" y="2789"/>
              <a:ext cx="5030" cy="439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446" y="2771"/>
              <a:ext cx="2043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/>
                <a:t>DALI2</a:t>
              </a:r>
              <a:endParaRPr lang="en-US" altLang="zh-CN" sz="2000" b="1"/>
            </a:p>
          </p:txBody>
        </p:sp>
      </p:grpSp>
      <p:pic>
        <p:nvPicPr>
          <p:cNvPr id="18" name="图片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56375" y="3937635"/>
            <a:ext cx="3715385" cy="27857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56375" y="4019550"/>
            <a:ext cx="179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GAMMA BALL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53365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背景介绍：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γ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能谱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的堆叠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 rot="0">
            <a:off x="1582420" y="1148080"/>
            <a:ext cx="9015095" cy="2828925"/>
            <a:chOff x="228" y="5611"/>
            <a:chExt cx="14197" cy="4455"/>
          </a:xfrm>
        </p:grpSpPr>
        <p:sp>
          <p:nvSpPr>
            <p:cNvPr id="16" name="矩形 15"/>
            <p:cNvSpPr/>
            <p:nvPr/>
          </p:nvSpPr>
          <p:spPr>
            <a:xfrm>
              <a:off x="228" y="5611"/>
              <a:ext cx="14197" cy="44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06" y="5726"/>
              <a:ext cx="7023" cy="4276"/>
              <a:chOff x="0" y="4596"/>
              <a:chExt cx="7023" cy="4276"/>
            </a:xfrm>
          </p:grpSpPr>
          <p:pic>
            <p:nvPicPr>
              <p:cNvPr id="50" name="Picture 1" descr="Screenshot from 2021-06-20 18-46-3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rcRect l="59746" t="11268" r="8491" b="44901"/>
              <a:stretch>
                <a:fillRect/>
              </a:stretch>
            </p:blipFill>
            <p:spPr>
              <a:xfrm>
                <a:off x="1768" y="4596"/>
                <a:ext cx="5255" cy="408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爆炸形 1 10"/>
              <p:cNvSpPr/>
              <p:nvPr/>
            </p:nvSpPr>
            <p:spPr>
              <a:xfrm>
                <a:off x="0" y="7247"/>
                <a:ext cx="1613" cy="1613"/>
              </a:xfrm>
              <a:prstGeom prst="irregularSeal1">
                <a:avLst/>
              </a:prstGeom>
              <a:gradFill>
                <a:gsLst>
                  <a:gs pos="0">
                    <a:srgbClr val="FFFF00"/>
                  </a:gs>
                  <a:gs pos="39000">
                    <a:srgbClr val="FF0000"/>
                  </a:gs>
                  <a:gs pos="68000">
                    <a:srgbClr val="C00000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2" name="直接箭头连接符 11"/>
              <p:cNvCxnSpPr/>
              <p:nvPr/>
            </p:nvCxnSpPr>
            <p:spPr>
              <a:xfrm>
                <a:off x="1579" y="8036"/>
                <a:ext cx="97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1788" y="8283"/>
                <a:ext cx="844" cy="5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391910" y="1301633"/>
            <a:ext cx="4171315" cy="2548105"/>
            <a:chOff x="7147" y="3375"/>
            <a:chExt cx="7253" cy="4431"/>
          </a:xfrm>
        </p:grpSpPr>
        <p:pic>
          <p:nvPicPr>
            <p:cNvPr id="15" name="图片 14" descr="h_100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3576" t="5798" b="5399"/>
            <a:stretch>
              <a:fillRect/>
            </a:stretch>
          </p:blipFill>
          <p:spPr>
            <a:xfrm>
              <a:off x="7147" y="3375"/>
              <a:ext cx="7253" cy="443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0168" y="3646"/>
              <a:ext cx="1032" cy="396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9"/>
              </p:custDataLst>
            </p:nvPr>
          </p:nvSpPr>
          <p:spPr>
            <a:xfrm>
              <a:off x="7897" y="6375"/>
              <a:ext cx="2166" cy="1235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490" y="4867"/>
              <a:ext cx="1688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rgbClr val="FF0000"/>
                  </a:solidFill>
                </a:rPr>
                <a:t>全能峰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8061" y="5647"/>
              <a:ext cx="2107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rgbClr val="00B050"/>
                  </a:solidFill>
                </a:rPr>
                <a:t>康普顿坪</a:t>
              </a:r>
              <a:endParaRPr lang="zh-CN" altLang="en-US" b="1">
                <a:solidFill>
                  <a:srgbClr val="00B050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321425" y="4138930"/>
            <a:ext cx="4138295" cy="25793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973185" y="4659630"/>
            <a:ext cx="1590040" cy="922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当两个全能峰离得很近时会叠加成一个</a:t>
            </a:r>
            <a:r>
              <a:rPr lang="zh-CN" altLang="en-US"/>
              <a:t>峰</a:t>
            </a:r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695450" y="4088130"/>
            <a:ext cx="4458970" cy="2783840"/>
            <a:chOff x="270" y="6438"/>
            <a:chExt cx="7022" cy="4384"/>
          </a:xfrm>
        </p:grpSpPr>
        <p:grpSp>
          <p:nvGrpSpPr>
            <p:cNvPr id="28" name="组合 27"/>
            <p:cNvGrpSpPr/>
            <p:nvPr/>
          </p:nvGrpSpPr>
          <p:grpSpPr>
            <a:xfrm>
              <a:off x="270" y="6438"/>
              <a:ext cx="7022" cy="4384"/>
              <a:chOff x="270" y="6438"/>
              <a:chExt cx="7022" cy="4384"/>
            </a:xfrm>
          </p:grpSpPr>
          <p:pic>
            <p:nvPicPr>
              <p:cNvPr id="22" name="Picture 1" descr="Screenshot from 2021-06-20 18-46-39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6"/>
              <a:srcRect l="59746" t="11268" r="8491" b="41636"/>
              <a:stretch>
                <a:fillRect/>
              </a:stretch>
            </p:blipFill>
            <p:spPr>
              <a:xfrm>
                <a:off x="2038" y="6438"/>
                <a:ext cx="5255" cy="438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3" name="爆炸形 1 22"/>
              <p:cNvSpPr/>
              <p:nvPr>
                <p:custDataLst>
                  <p:tags r:id="rId14"/>
                </p:custDataLst>
              </p:nvPr>
            </p:nvSpPr>
            <p:spPr>
              <a:xfrm>
                <a:off x="270" y="9089"/>
                <a:ext cx="1613" cy="1613"/>
              </a:xfrm>
              <a:prstGeom prst="irregularSeal1">
                <a:avLst/>
              </a:prstGeom>
              <a:gradFill>
                <a:gsLst>
                  <a:gs pos="0">
                    <a:srgbClr val="FFFF00"/>
                  </a:gs>
                  <a:gs pos="39000">
                    <a:srgbClr val="FF0000"/>
                  </a:gs>
                  <a:gs pos="68000">
                    <a:srgbClr val="C00000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4" name="直接箭头连接符 23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1849" y="9878"/>
                <a:ext cx="97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图片 24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17"/>
              <a:stretch>
                <a:fillRect/>
              </a:stretch>
            </p:blipFill>
            <p:spPr>
              <a:xfrm rot="20040000">
                <a:off x="3987" y="7992"/>
                <a:ext cx="1068" cy="1116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7"/>
              <a:stretch>
                <a:fillRect/>
              </a:stretch>
            </p:blipFill>
            <p:spPr>
              <a:xfrm rot="1260000">
                <a:off x="4523" y="8562"/>
                <a:ext cx="1068" cy="1116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5035" y="8357"/>
                <a:ext cx="495" cy="2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>
              <p:custDataLst>
                <p:tags r:id="rId19"/>
              </p:custDataLst>
            </p:nvPr>
          </p:nvSpPr>
          <p:spPr>
            <a:xfrm>
              <a:off x="2009" y="10111"/>
              <a:ext cx="844" cy="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 rot="0">
            <a:off x="1695450" y="4288790"/>
            <a:ext cx="1415415" cy="1018540"/>
            <a:chOff x="7947" y="4694"/>
            <a:chExt cx="2472" cy="3379"/>
          </a:xfrm>
        </p:grpSpPr>
        <p:grpSp>
          <p:nvGrpSpPr>
            <p:cNvPr id="31" name="组合 30"/>
            <p:cNvGrpSpPr/>
            <p:nvPr/>
          </p:nvGrpSpPr>
          <p:grpSpPr>
            <a:xfrm>
              <a:off x="8534" y="4917"/>
              <a:ext cx="1885" cy="2318"/>
              <a:chOff x="8161" y="4743"/>
              <a:chExt cx="1885" cy="2318"/>
            </a:xfrm>
          </p:grpSpPr>
          <p:cxnSp>
            <p:nvCxnSpPr>
              <p:cNvPr id="51" name="直接连接符 50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8161" y="4809"/>
                <a:ext cx="188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8161" y="5743"/>
                <a:ext cx="188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8161" y="7061"/>
                <a:ext cx="188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8995" y="4743"/>
                <a:ext cx="6" cy="1070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8995" y="5751"/>
                <a:ext cx="0" cy="1310"/>
              </a:xfrm>
              <a:prstGeom prst="straightConnector1">
                <a:avLst/>
              </a:prstGeom>
              <a:ln w="508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>
              <p:custDataLst>
                <p:tags r:id="rId25"/>
              </p:custDataLst>
            </p:nvPr>
          </p:nvSpPr>
          <p:spPr>
            <a:xfrm>
              <a:off x="7947" y="4694"/>
              <a:ext cx="1029" cy="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4</a:t>
              </a:r>
              <a:r>
                <a:rPr lang="en-US" altLang="zh-CN" baseline="30000"/>
                <a:t>+</a:t>
              </a:r>
              <a:endParaRPr lang="en-US" altLang="zh-CN" baseline="30000"/>
            </a:p>
          </p:txBody>
        </p:sp>
        <p:sp>
          <p:nvSpPr>
            <p:cNvPr id="60" name="文本框 59"/>
            <p:cNvSpPr txBox="1"/>
            <p:nvPr>
              <p:custDataLst>
                <p:tags r:id="rId26"/>
              </p:custDataLst>
            </p:nvPr>
          </p:nvSpPr>
          <p:spPr>
            <a:xfrm>
              <a:off x="7949" y="5560"/>
              <a:ext cx="1029" cy="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</a:t>
              </a:r>
              <a:r>
                <a:rPr lang="en-US" altLang="zh-CN" baseline="30000"/>
                <a:t>+</a:t>
              </a:r>
              <a:endParaRPr lang="en-US" altLang="zh-CN" baseline="30000"/>
            </a:p>
          </p:txBody>
        </p:sp>
        <p:sp>
          <p:nvSpPr>
            <p:cNvPr id="61" name="文本框 60"/>
            <p:cNvSpPr txBox="1"/>
            <p:nvPr>
              <p:custDataLst>
                <p:tags r:id="rId27"/>
              </p:custDataLst>
            </p:nvPr>
          </p:nvSpPr>
          <p:spPr>
            <a:xfrm>
              <a:off x="7948" y="6851"/>
              <a:ext cx="1029" cy="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0</a:t>
              </a:r>
              <a:r>
                <a:rPr lang="en-US" altLang="zh-CN" baseline="30000"/>
                <a:t>+</a:t>
              </a:r>
              <a:endParaRPr lang="en-US" altLang="zh-CN" baseline="30000"/>
            </a:p>
          </p:txBody>
        </p:sp>
      </p:grpSp>
    </p:spTree>
    <p:custDataLst>
      <p:tags r:id="rId2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182880"/>
            <a:ext cx="8132445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背景介绍：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全能峰的堆叠与拟合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63395" y="1164590"/>
            <a:ext cx="4304665" cy="268287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0">
            <a:off x="6482080" y="963930"/>
            <a:ext cx="4053840" cy="2977515"/>
            <a:chOff x="7808" y="3056"/>
            <a:chExt cx="6384" cy="4689"/>
          </a:xfrm>
        </p:grpSpPr>
        <p:pic>
          <p:nvPicPr>
            <p:cNvPr id="9" name="图片 8" descr="g+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7808" y="3056"/>
              <a:ext cx="6384" cy="468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文本框 46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11194" y="3856"/>
                  <a:ext cx="1742" cy="8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800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"/>
                  </p:custDataLst>
                </p:nvPr>
              </p:nvSpPr>
              <p:spPr>
                <a:xfrm>
                  <a:off x="11194" y="3856"/>
                  <a:ext cx="1742" cy="82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本框 47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8586" y="5145"/>
                  <a:ext cx="1619" cy="8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800" b="1" i="1">
                    <a:solidFill>
                      <a:schemeClr val="accent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>
                <a:xfrm>
                  <a:off x="8586" y="5145"/>
                  <a:ext cx="1619" cy="822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文本框 48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11794" y="5145"/>
                  <a:ext cx="1928" cy="8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800" b="1" i="1">
                    <a:solidFill>
                      <a:srgbClr val="00B05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6"/>
                  </p:custDataLst>
                </p:nvPr>
              </p:nvSpPr>
              <p:spPr>
                <a:xfrm>
                  <a:off x="11794" y="5145"/>
                  <a:ext cx="1928" cy="822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矩形 19"/>
          <p:cNvSpPr/>
          <p:nvPr>
            <p:custDataLst>
              <p:tags r:id="rId18"/>
            </p:custDataLst>
          </p:nvPr>
        </p:nvSpPr>
        <p:spPr>
          <a:xfrm>
            <a:off x="3827780" y="1257300"/>
            <a:ext cx="713740" cy="23539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4582160" y="1959610"/>
            <a:ext cx="116713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全能峰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2" name="右箭头 21"/>
          <p:cNvSpPr/>
          <p:nvPr>
            <p:custDataLst>
              <p:tags r:id="rId20"/>
            </p:custDataLst>
          </p:nvPr>
        </p:nvSpPr>
        <p:spPr>
          <a:xfrm>
            <a:off x="6173470" y="2359660"/>
            <a:ext cx="396875" cy="48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661160" y="4077970"/>
            <a:ext cx="8807450" cy="2247900"/>
            <a:chOff x="216" y="6618"/>
            <a:chExt cx="13870" cy="3540"/>
          </a:xfrm>
        </p:grpSpPr>
        <p:pic>
          <p:nvPicPr>
            <p:cNvPr id="11" name="图片 10" descr="sum_dA_3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rcRect l="3110" t="3755" r="2652" b="50737"/>
            <a:stretch>
              <a:fillRect/>
            </a:stretch>
          </p:blipFill>
          <p:spPr>
            <a:xfrm>
              <a:off x="4836" y="6628"/>
              <a:ext cx="4757" cy="349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216" y="6618"/>
              <a:ext cx="13871" cy="3540"/>
              <a:chOff x="216" y="6618"/>
              <a:chExt cx="13871" cy="3540"/>
            </a:xfrm>
          </p:grpSpPr>
          <p:pic>
            <p:nvPicPr>
              <p:cNvPr id="4" name="图片 3" descr="sum_dA_1"/>
              <p:cNvPicPr>
                <a:picLocks noChangeAspect="1"/>
              </p:cNvPicPr>
              <p:nvPr/>
            </p:nvPicPr>
            <p:blipFill>
              <a:blip r:embed="rId23"/>
              <a:srcRect l="2105" t="3807" b="50298"/>
              <a:stretch>
                <a:fillRect/>
              </a:stretch>
            </p:blipFill>
            <p:spPr>
              <a:xfrm>
                <a:off x="216" y="6618"/>
                <a:ext cx="4743" cy="3540"/>
              </a:xfrm>
              <a:prstGeom prst="rect">
                <a:avLst/>
              </a:prstGeom>
            </p:spPr>
          </p:pic>
          <p:pic>
            <p:nvPicPr>
              <p:cNvPr id="7" name="图片 6" descr="sum_dA_100"/>
              <p:cNvPicPr>
                <a:picLocks noChangeAspect="1"/>
              </p:cNvPicPr>
              <p:nvPr/>
            </p:nvPicPr>
            <p:blipFill>
              <a:blip r:embed="rId24"/>
              <a:srcRect l="3659" t="3899" r="2510" b="50724"/>
              <a:stretch>
                <a:fillRect/>
              </a:stretch>
            </p:blipFill>
            <p:spPr>
              <a:xfrm>
                <a:off x="9445" y="6618"/>
                <a:ext cx="4642" cy="3407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768" y="7022"/>
                    <a:ext cx="1649" cy="46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252</m:t>
                          </m:r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6</m:t>
                          </m:r>
                        </m:oMath>
                      </m:oMathPara>
                    </a14:m>
                    <a:endParaRPr lang="zh-CN" altLang="en-US" sz="1400"/>
                  </a:p>
                </p:txBody>
              </p:sp>
            </mc:Choice>
            <mc:Fallback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" y="7022"/>
                    <a:ext cx="1649" cy="464"/>
                  </a:xfrm>
                  <a:prstGeom prst="rect">
                    <a:avLst/>
                  </a:prstGeom>
                  <a:blipFill rotWithShape="1">
                    <a:blip r:embed="rId2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本框 12"/>
                  <p:cNvSpPr txBox="1"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5477" y="7022"/>
                    <a:ext cx="1620" cy="46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257</m:t>
                          </m:r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sz="1400"/>
                  </a:p>
                </p:txBody>
              </p:sp>
            </mc:Choice>
            <mc:Fallback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5477" y="7022"/>
                    <a:ext cx="1620" cy="464"/>
                  </a:xfrm>
                  <a:prstGeom prst="rect">
                    <a:avLst/>
                  </a:prstGeom>
                  <a:blipFill rotWithShape="1">
                    <a:blip r:embed="rId2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文本框 13"/>
                  <p:cNvSpPr txBox="1"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10060" y="7022"/>
                    <a:ext cx="1620" cy="46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260</m:t>
                          </m:r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6</m:t>
                          </m:r>
                        </m:oMath>
                      </m:oMathPara>
                    </a14:m>
                    <a:endParaRPr lang="zh-CN" altLang="en-US" sz="1400"/>
                  </a:p>
                </p:txBody>
              </p:sp>
            </mc:Choice>
            <mc:Fallback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10060" y="7022"/>
                    <a:ext cx="1620" cy="464"/>
                  </a:xfrm>
                  <a:prstGeom prst="rect">
                    <a:avLst/>
                  </a:prstGeom>
                  <a:blipFill rotWithShape="1">
                    <a:blip r:embed="rId3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矩形 14"/>
          <p:cNvSpPr/>
          <p:nvPr/>
        </p:nvSpPr>
        <p:spPr>
          <a:xfrm>
            <a:off x="1583690" y="4006850"/>
            <a:ext cx="9026525" cy="23310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2"/>
            </p:custDataLst>
          </p:nvPr>
        </p:nvSpPr>
        <p:spPr>
          <a:xfrm>
            <a:off x="5591175" y="1471930"/>
            <a:ext cx="1561465" cy="64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全能峰</a:t>
            </a:r>
            <a:r>
              <a:rPr lang="zh-CN" altLang="en-US"/>
              <a:t>可近似为高斯</a:t>
            </a:r>
            <a:r>
              <a:rPr lang="zh-CN" altLang="en-US"/>
              <a:t>分布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3178175" y="6443345"/>
                <a:ext cx="6261735" cy="3702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p>
                <a:r>
                  <a:rPr lang="zh-CN" altLang="en-US"/>
                  <a:t>拟合得最好（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最小）</a:t>
                </a:r>
                <a:r>
                  <a:rPr lang="zh-CN" altLang="en-US"/>
                  <a:t>的结果并不是最靠近真实</a:t>
                </a:r>
                <a:r>
                  <a:rPr lang="zh-CN" altLang="en-US"/>
                  <a:t>情况的</a:t>
                </a:r>
                <a:r>
                  <a:rPr lang="zh-CN" altLang="en-US"/>
                  <a:t>结果</a:t>
                </a:r>
                <a:endParaRPr lang="zh-CN" altLang="en-US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3178175" y="6443345"/>
                <a:ext cx="6261735" cy="370205"/>
              </a:xfrm>
              <a:prstGeom prst="rect">
                <a:avLst/>
              </a:prstGeom>
              <a:blipFill rotWithShape="1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3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080" y="0"/>
            <a:ext cx="778510" cy="75438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3430" y="-147320"/>
            <a:ext cx="80987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背景介绍：全能峰的堆叠与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拟合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63395" y="1111250"/>
            <a:ext cx="4304665" cy="268287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0">
            <a:off x="6482080" y="963930"/>
            <a:ext cx="4053840" cy="2977515"/>
            <a:chOff x="7808" y="3056"/>
            <a:chExt cx="6384" cy="4689"/>
          </a:xfrm>
        </p:grpSpPr>
        <p:pic>
          <p:nvPicPr>
            <p:cNvPr id="9" name="图片 8" descr="g+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7808" y="3056"/>
              <a:ext cx="6384" cy="468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文本框 46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11194" y="3856"/>
                  <a:ext cx="1742" cy="8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800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"/>
                  </p:custDataLst>
                </p:nvPr>
              </p:nvSpPr>
              <p:spPr>
                <a:xfrm>
                  <a:off x="11194" y="3856"/>
                  <a:ext cx="1742" cy="82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本框 47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8586" y="5145"/>
                  <a:ext cx="1619" cy="8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800" b="1" i="1">
                    <a:solidFill>
                      <a:schemeClr val="accent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>
                <a:xfrm>
                  <a:off x="8586" y="5145"/>
                  <a:ext cx="1619" cy="822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文本框 48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11794" y="5145"/>
                  <a:ext cx="1928" cy="8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800" b="1" i="1">
                    <a:solidFill>
                      <a:srgbClr val="00B05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6"/>
                  </p:custDataLst>
                </p:nvPr>
              </p:nvSpPr>
              <p:spPr>
                <a:xfrm>
                  <a:off x="11794" y="5145"/>
                  <a:ext cx="1928" cy="822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901815" y="4138930"/>
                <a:ext cx="3214370" cy="521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𝑺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800" b="1" i="1">
                  <a:solidFill>
                    <a:srgbClr val="00B05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6901815" y="4138930"/>
                <a:ext cx="3214370" cy="521970"/>
              </a:xfrm>
              <a:prstGeom prst="rect">
                <a:avLst/>
              </a:prstGeom>
              <a:blipFill rotWithShape="1">
                <a:blip r:embed="rId20"/>
                <a:stretch>
                  <a:fillRect r="-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859976" y="4348099"/>
                <a:ext cx="2115820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solidFill>
                            <a:srgbClr val="0070C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sz="3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3600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sz="3600" i="1">
                          <a:latin typeface="Cambria Math" panose="02040503050406030204" charset="0"/>
                          <a:ea typeface="MS Mincho" panose="02020609040205080304" charset="-128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36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panose="02020609040205080304" charset="-128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en-US" altLang="zh-CN" sz="3600" i="1">
                  <a:solidFill>
                    <a:srgbClr val="FF0000"/>
                  </a:solidFill>
                  <a:latin typeface="Cambria Math" panose="02040503050406030204" charset="0"/>
                  <a:ea typeface="MS Mincho" panose="02020609040205080304" charset="-128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76" y="4348099"/>
                <a:ext cx="2115820" cy="645160"/>
              </a:xfrm>
              <a:prstGeom prst="rect">
                <a:avLst/>
              </a:prstGeom>
              <a:blipFill rotWithShape="1">
                <a:blip r:embed="rId21"/>
                <a:stretch>
                  <a:fillRect l="-27" t="-39" r="-1654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2205990" y="4660900"/>
            <a:ext cx="3347085" cy="2169795"/>
            <a:chOff x="1074" y="7340"/>
            <a:chExt cx="5271" cy="34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2262" y="7863"/>
                  <a:ext cx="3176" cy="101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zh-CN" sz="3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r>
                          <a:rPr lang="en-US" altLang="zh-CN" sz="3600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altLang="zh-CN" sz="3600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3600" i="1"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36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rPr>
                          <m:t>𝐵</m:t>
                        </m:r>
                      </m:oMath>
                    </m:oMathPara>
                  </a14:m>
                  <a:endParaRPr lang="en-US" altLang="zh-CN" sz="3600" i="1">
                    <a:solidFill>
                      <a:srgbClr val="FF0000"/>
                    </a:solidFill>
                    <a:latin typeface="Cambria Math" panose="02040503050406030204" charset="0"/>
                    <a:ea typeface="MS Mincho" panose="02020609040205080304" charset="-128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3"/>
                  </p:custDataLst>
                </p:nvPr>
              </p:nvSpPr>
              <p:spPr>
                <a:xfrm>
                  <a:off x="2262" y="7863"/>
                  <a:ext cx="3176" cy="1016"/>
                </a:xfrm>
                <a:prstGeom prst="rect">
                  <a:avLst/>
                </a:prstGeom>
                <a:blipFill rotWithShape="1">
                  <a:blip r:embed="rId2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左大括号 10"/>
            <p:cNvSpPr/>
            <p:nvPr/>
          </p:nvSpPr>
          <p:spPr>
            <a:xfrm>
              <a:off x="1226" y="7340"/>
              <a:ext cx="726" cy="107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74" y="8869"/>
              <a:ext cx="52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两个线性不相关的条件联立起来，</a:t>
              </a:r>
              <a:r>
                <a:rPr lang="zh-CN" altLang="en-US" sz="2400"/>
                <a:t>可唯一地解出</a:t>
              </a:r>
              <a:r>
                <a:rPr lang="en-US" altLang="zh-CN" sz="2400"/>
                <a:t> </a:t>
              </a:r>
              <a:r>
                <a:rPr lang="en-US" altLang="zh-CN" sz="2400">
                  <a:solidFill>
                    <a:srgbClr val="0070C0"/>
                  </a:solidFill>
                </a:rPr>
                <a:t>x</a:t>
              </a:r>
              <a:r>
                <a:rPr lang="en-US" altLang="zh-CN" sz="2400"/>
                <a:t> </a:t>
              </a:r>
              <a:r>
                <a:rPr lang="zh-CN" altLang="en-US" sz="2400"/>
                <a:t>和</a:t>
              </a:r>
              <a:r>
                <a:rPr lang="en-US" altLang="zh-CN" sz="2400"/>
                <a:t> </a:t>
              </a:r>
              <a:r>
                <a:rPr lang="en-US" altLang="zh-CN" sz="2400">
                  <a:solidFill>
                    <a:srgbClr val="00B050"/>
                  </a:solidFill>
                </a:rPr>
                <a:t>y</a:t>
              </a:r>
              <a:r>
                <a:rPr lang="en-US" altLang="zh-CN" sz="2400"/>
                <a:t> </a:t>
              </a:r>
              <a:endParaRPr lang="zh-CN" altLang="en-US" sz="240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482080" y="5518785"/>
            <a:ext cx="4130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如果能够找到</a:t>
            </a:r>
            <a:r>
              <a:rPr lang="en-US" altLang="zh-CN" sz="2400" b="1">
                <a:solidFill>
                  <a:srgbClr val="7030A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P(x)</a:t>
            </a:r>
            <a:r>
              <a:rPr lang="en-US" altLang="zh-CN" sz="2400" b="1">
                <a:solidFill>
                  <a:srgbClr val="7030A0"/>
                </a:solidFill>
              </a:rPr>
              <a:t> </a:t>
            </a:r>
            <a:r>
              <a:rPr lang="zh-CN" altLang="en-US" sz="2400">
                <a:solidFill>
                  <a:schemeClr val="tx1"/>
                </a:solidFill>
              </a:rPr>
              <a:t>代表的谱，然后联立两个谱做同时拟合，就能提高拟合的准确度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67205" y="4003675"/>
            <a:ext cx="4199890" cy="28340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64030" y="4004945"/>
            <a:ext cx="4203700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类比代数的</a:t>
            </a:r>
            <a:r>
              <a:rPr lang="zh-CN" altLang="en-US">
                <a:solidFill>
                  <a:schemeClr val="bg1"/>
                </a:solidFill>
              </a:rPr>
              <a:t>情况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25"/>
            </p:custDataLst>
          </p:nvPr>
        </p:nvSpPr>
        <p:spPr>
          <a:xfrm>
            <a:off x="3827780" y="1203960"/>
            <a:ext cx="713740" cy="23539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26"/>
            </p:custDataLst>
          </p:nvPr>
        </p:nvSpPr>
        <p:spPr>
          <a:xfrm>
            <a:off x="4582160" y="1906270"/>
            <a:ext cx="116713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全能峰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173470" y="2359660"/>
            <a:ext cx="396875" cy="48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723380" y="4842510"/>
            <a:ext cx="3526197" cy="609600"/>
            <a:chOff x="8470" y="7626"/>
            <a:chExt cx="5551" cy="96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8573" y="7716"/>
                  <a:ext cx="5359" cy="8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2800" b="1" i="1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altLang="zh-CN" sz="2800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8"/>
                  </p:custDataLst>
                </p:nvPr>
              </p:nvSpPr>
              <p:spPr>
                <a:xfrm>
                  <a:off x="8573" y="7716"/>
                  <a:ext cx="5359" cy="822"/>
                </a:xfrm>
                <a:prstGeom prst="rect">
                  <a:avLst/>
                </a:prstGeom>
                <a:blipFill rotWithShape="1">
                  <a:blip r:embed="rId2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/>
            <p:cNvSpPr/>
            <p:nvPr/>
          </p:nvSpPr>
          <p:spPr>
            <a:xfrm>
              <a:off x="8470" y="7626"/>
              <a:ext cx="5551" cy="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33606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01/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233606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03/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391237" y="2838332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accent1"/>
                </a:solidFill>
              </a:rPr>
              <a:t>02/</a:t>
            </a:r>
            <a:endParaRPr lang="en-US" altLang="zh-TW" sz="495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391237" y="4441105"/>
            <a:ext cx="1148901" cy="86333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4950" dirty="0">
                <a:solidFill>
                  <a:schemeClr val="bg1">
                    <a:lumMod val="75000"/>
                  </a:schemeClr>
                </a:solidFill>
              </a:rPr>
              <a:t>04/</a:t>
            </a:r>
            <a:endParaRPr lang="en-US" altLang="zh-TW" sz="49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616600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algn="l"/>
            <a:r>
              <a:rPr lang="zh-CN" altLang="en-US" sz="2400">
                <a:solidFill>
                  <a:schemeClr val="bg1">
                    <a:lumMod val="75000"/>
                  </a:schemeClr>
                </a:solidFill>
              </a:rPr>
              <a:t>总结与展望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7616600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dk1"/>
                </a:solidFill>
              </a:rPr>
              <a:t>数据处理</a:t>
            </a:r>
            <a:r>
              <a:rPr lang="zh-CN" altLang="en-US" sz="2400" dirty="0">
                <a:solidFill>
                  <a:schemeClr val="dk1"/>
                </a:solidFill>
              </a:rPr>
              <a:t>方法</a:t>
            </a:r>
            <a:endParaRPr lang="zh-CN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3458968" y="4712279"/>
            <a:ext cx="2342431" cy="592158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实际应用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458968" y="3109506"/>
            <a:ext cx="2342431" cy="592158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sym typeface="Arial" panose="020B0604020202020204" pitchFamily="34" charset="0"/>
              </a:rPr>
              <a:t>背景介绍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3527822" y="917177"/>
            <a:ext cx="5136356" cy="7024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300">
                <a:solidFill>
                  <a:schemeClr val="accent1"/>
                </a:solidFill>
              </a:rPr>
              <a:t>CONTENT</a:t>
            </a:r>
            <a:endParaRPr lang="en-US" altLang="zh-CN" sz="330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78510" cy="754380"/>
          </a:xfrm>
          <a:prstGeom prst="rect">
            <a:avLst/>
          </a:prstGeom>
        </p:spPr>
      </p:pic>
      <p:sp>
        <p:nvSpPr>
          <p:cNvPr id="19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78510" y="-242570"/>
            <a:ext cx="8022590" cy="12395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从符合分析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得到乘积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谱</a:t>
            </a:r>
            <a:endParaRPr lang="zh-CN" altLang="en-US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27" name="图片 126" descr="hsum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6125" y="1123950"/>
            <a:ext cx="5298440" cy="2505710"/>
          </a:xfrm>
          <a:prstGeom prst="rect">
            <a:avLst/>
          </a:prstGeom>
        </p:spPr>
      </p:pic>
      <p:pic>
        <p:nvPicPr>
          <p:cNvPr id="128" name="图片 127" descr="n=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6125" y="3629025"/>
            <a:ext cx="5298440" cy="2779395"/>
          </a:xfrm>
          <a:prstGeom prst="rect">
            <a:avLst/>
          </a:prstGeom>
        </p:spPr>
      </p:pic>
      <p:grpSp>
        <p:nvGrpSpPr>
          <p:cNvPr id="129" name="组合 128"/>
          <p:cNvGrpSpPr/>
          <p:nvPr/>
        </p:nvGrpSpPr>
        <p:grpSpPr>
          <a:xfrm>
            <a:off x="1826895" y="1322705"/>
            <a:ext cx="88265" cy="2059305"/>
            <a:chOff x="2541" y="3883"/>
            <a:chExt cx="826" cy="4895"/>
          </a:xfrm>
        </p:grpSpPr>
        <p:cxnSp>
          <p:nvCxnSpPr>
            <p:cNvPr id="130" name="直接连接符 129"/>
            <p:cNvCxnSpPr/>
            <p:nvPr>
              <p:custDataLst>
                <p:tags r:id="rId9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10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图片 131" descr="hprod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18580" y="2715895"/>
            <a:ext cx="5351780" cy="3692525"/>
          </a:xfrm>
          <a:prstGeom prst="rect">
            <a:avLst/>
          </a:prstGeom>
        </p:spPr>
      </p:pic>
      <p:sp>
        <p:nvSpPr>
          <p:cNvPr id="133" name="矩形 132"/>
          <p:cNvSpPr/>
          <p:nvPr>
            <p:custDataLst>
              <p:tags r:id="rId13"/>
            </p:custDataLst>
          </p:nvPr>
        </p:nvSpPr>
        <p:spPr>
          <a:xfrm>
            <a:off x="7292340" y="3131820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4" name="矩形 133"/>
          <p:cNvSpPr/>
          <p:nvPr>
            <p:custDataLst>
              <p:tags r:id="rId14"/>
            </p:custDataLst>
          </p:nvPr>
        </p:nvSpPr>
        <p:spPr>
          <a:xfrm>
            <a:off x="7476490" y="3131820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5" name="矩形 134"/>
          <p:cNvSpPr/>
          <p:nvPr>
            <p:custDataLst>
              <p:tags r:id="rId15"/>
            </p:custDataLst>
          </p:nvPr>
        </p:nvSpPr>
        <p:spPr>
          <a:xfrm>
            <a:off x="7689215" y="3128645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6" name="矩形 135"/>
          <p:cNvSpPr/>
          <p:nvPr>
            <p:custDataLst>
              <p:tags r:id="rId16"/>
            </p:custDataLst>
          </p:nvPr>
        </p:nvSpPr>
        <p:spPr>
          <a:xfrm>
            <a:off x="7895590" y="3128645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7" name="矩形 136"/>
          <p:cNvSpPr/>
          <p:nvPr>
            <p:custDataLst>
              <p:tags r:id="rId17"/>
            </p:custDataLst>
          </p:nvPr>
        </p:nvSpPr>
        <p:spPr>
          <a:xfrm>
            <a:off x="8101965" y="3131820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8" name="矩形 137"/>
          <p:cNvSpPr/>
          <p:nvPr>
            <p:custDataLst>
              <p:tags r:id="rId18"/>
            </p:custDataLst>
          </p:nvPr>
        </p:nvSpPr>
        <p:spPr>
          <a:xfrm>
            <a:off x="8314690" y="3124835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9" name="矩形 138"/>
          <p:cNvSpPr/>
          <p:nvPr>
            <p:custDataLst>
              <p:tags r:id="rId19"/>
            </p:custDataLst>
          </p:nvPr>
        </p:nvSpPr>
        <p:spPr>
          <a:xfrm>
            <a:off x="8498840" y="3124835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矩形 139"/>
          <p:cNvSpPr/>
          <p:nvPr>
            <p:custDataLst>
              <p:tags r:id="rId20"/>
            </p:custDataLst>
          </p:nvPr>
        </p:nvSpPr>
        <p:spPr>
          <a:xfrm>
            <a:off x="8711565" y="3131820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矩形 140"/>
          <p:cNvSpPr/>
          <p:nvPr>
            <p:custDataLst>
              <p:tags r:id="rId21"/>
            </p:custDataLst>
          </p:nvPr>
        </p:nvSpPr>
        <p:spPr>
          <a:xfrm>
            <a:off x="8917940" y="3131820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2" name="矩形 141"/>
          <p:cNvSpPr/>
          <p:nvPr>
            <p:custDataLst>
              <p:tags r:id="rId22"/>
            </p:custDataLst>
          </p:nvPr>
        </p:nvSpPr>
        <p:spPr>
          <a:xfrm>
            <a:off x="9124315" y="3124835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矩形 142"/>
          <p:cNvSpPr/>
          <p:nvPr>
            <p:custDataLst>
              <p:tags r:id="rId23"/>
            </p:custDataLst>
          </p:nvPr>
        </p:nvSpPr>
        <p:spPr>
          <a:xfrm>
            <a:off x="9347200" y="3124835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矩形 143"/>
          <p:cNvSpPr/>
          <p:nvPr>
            <p:custDataLst>
              <p:tags r:id="rId24"/>
            </p:custDataLst>
          </p:nvPr>
        </p:nvSpPr>
        <p:spPr>
          <a:xfrm>
            <a:off x="9541510" y="3124835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5" name="矩形 144"/>
          <p:cNvSpPr/>
          <p:nvPr>
            <p:custDataLst>
              <p:tags r:id="rId25"/>
            </p:custDataLst>
          </p:nvPr>
        </p:nvSpPr>
        <p:spPr>
          <a:xfrm>
            <a:off x="9754235" y="3131820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6" name="矩形 145"/>
          <p:cNvSpPr/>
          <p:nvPr>
            <p:custDataLst>
              <p:tags r:id="rId26"/>
            </p:custDataLst>
          </p:nvPr>
        </p:nvSpPr>
        <p:spPr>
          <a:xfrm>
            <a:off x="9960610" y="3131820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7" name="矩形 146"/>
          <p:cNvSpPr/>
          <p:nvPr>
            <p:custDataLst>
              <p:tags r:id="rId27"/>
            </p:custDataLst>
          </p:nvPr>
        </p:nvSpPr>
        <p:spPr>
          <a:xfrm>
            <a:off x="10166985" y="3124835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8" name="矩形 147"/>
          <p:cNvSpPr/>
          <p:nvPr>
            <p:custDataLst>
              <p:tags r:id="rId28"/>
            </p:custDataLst>
          </p:nvPr>
        </p:nvSpPr>
        <p:spPr>
          <a:xfrm>
            <a:off x="10370185" y="3124835"/>
            <a:ext cx="76200" cy="290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9" name="矩形 148"/>
          <p:cNvSpPr/>
          <p:nvPr>
            <p:custDataLst>
              <p:tags r:id="rId29"/>
            </p:custDataLst>
          </p:nvPr>
        </p:nvSpPr>
        <p:spPr>
          <a:xfrm>
            <a:off x="10583545" y="3637280"/>
            <a:ext cx="96520" cy="2394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0" name="矩形 149"/>
          <p:cNvSpPr/>
          <p:nvPr>
            <p:custDataLst>
              <p:tags r:id="rId30"/>
            </p:custDataLst>
          </p:nvPr>
        </p:nvSpPr>
        <p:spPr>
          <a:xfrm>
            <a:off x="10778490" y="3705860"/>
            <a:ext cx="86360" cy="232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矩形 150"/>
          <p:cNvSpPr/>
          <p:nvPr>
            <p:custDataLst>
              <p:tags r:id="rId31"/>
            </p:custDataLst>
          </p:nvPr>
        </p:nvSpPr>
        <p:spPr>
          <a:xfrm>
            <a:off x="10986770" y="3628390"/>
            <a:ext cx="86360" cy="2403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2" name="图片 151" descr="n=1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746125" y="3629025"/>
            <a:ext cx="5297805" cy="2783840"/>
          </a:xfrm>
          <a:prstGeom prst="rect">
            <a:avLst/>
          </a:prstGeom>
        </p:spPr>
      </p:pic>
      <p:grpSp>
        <p:nvGrpSpPr>
          <p:cNvPr id="153" name="组合 152"/>
          <p:cNvGrpSpPr/>
          <p:nvPr/>
        </p:nvGrpSpPr>
        <p:grpSpPr>
          <a:xfrm>
            <a:off x="1882775" y="1327785"/>
            <a:ext cx="88265" cy="2059305"/>
            <a:chOff x="2541" y="3883"/>
            <a:chExt cx="826" cy="4895"/>
          </a:xfrm>
        </p:grpSpPr>
        <p:cxnSp>
          <p:nvCxnSpPr>
            <p:cNvPr id="154" name="直接连接符 153"/>
            <p:cNvCxnSpPr/>
            <p:nvPr>
              <p:custDataLst>
                <p:tags r:id="rId34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35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6" name="图片 155" descr="n=2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745490" y="3629025"/>
            <a:ext cx="5299075" cy="2786380"/>
          </a:xfrm>
          <a:prstGeom prst="rect">
            <a:avLst/>
          </a:prstGeom>
        </p:spPr>
      </p:pic>
      <p:grpSp>
        <p:nvGrpSpPr>
          <p:cNvPr id="157" name="组合 156"/>
          <p:cNvGrpSpPr/>
          <p:nvPr/>
        </p:nvGrpSpPr>
        <p:grpSpPr>
          <a:xfrm>
            <a:off x="1958975" y="1322705"/>
            <a:ext cx="88265" cy="2059305"/>
            <a:chOff x="2541" y="3883"/>
            <a:chExt cx="826" cy="4895"/>
          </a:xfrm>
        </p:grpSpPr>
        <p:cxnSp>
          <p:nvCxnSpPr>
            <p:cNvPr id="158" name="直接连接符 157"/>
            <p:cNvCxnSpPr/>
            <p:nvPr>
              <p:custDataLst>
                <p:tags r:id="rId38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39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0" name="图片 159" descr="n=3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746125" y="3629660"/>
            <a:ext cx="5290820" cy="2778760"/>
          </a:xfrm>
          <a:prstGeom prst="rect">
            <a:avLst/>
          </a:prstGeom>
        </p:spPr>
      </p:pic>
      <p:grpSp>
        <p:nvGrpSpPr>
          <p:cNvPr id="161" name="组合 160"/>
          <p:cNvGrpSpPr/>
          <p:nvPr/>
        </p:nvGrpSpPr>
        <p:grpSpPr>
          <a:xfrm>
            <a:off x="2023110" y="1318260"/>
            <a:ext cx="88265" cy="2059305"/>
            <a:chOff x="2541" y="3883"/>
            <a:chExt cx="826" cy="4895"/>
          </a:xfrm>
        </p:grpSpPr>
        <p:cxnSp>
          <p:nvCxnSpPr>
            <p:cNvPr id="162" name="直接连接符 161"/>
            <p:cNvCxnSpPr/>
            <p:nvPr>
              <p:custDataLst>
                <p:tags r:id="rId42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>
              <p:custDataLst>
                <p:tags r:id="rId43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图片 163" descr="n=4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746125" y="3629660"/>
            <a:ext cx="5303520" cy="2778760"/>
          </a:xfrm>
          <a:prstGeom prst="rect">
            <a:avLst/>
          </a:prstGeom>
        </p:spPr>
      </p:pic>
      <p:grpSp>
        <p:nvGrpSpPr>
          <p:cNvPr id="165" name="组合 164"/>
          <p:cNvGrpSpPr/>
          <p:nvPr/>
        </p:nvGrpSpPr>
        <p:grpSpPr>
          <a:xfrm>
            <a:off x="2090420" y="1322070"/>
            <a:ext cx="88265" cy="2059305"/>
            <a:chOff x="2541" y="3883"/>
            <a:chExt cx="826" cy="4895"/>
          </a:xfrm>
        </p:grpSpPr>
        <p:cxnSp>
          <p:nvCxnSpPr>
            <p:cNvPr id="166" name="直接连接符 165"/>
            <p:cNvCxnSpPr/>
            <p:nvPr>
              <p:custDataLst>
                <p:tags r:id="rId46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>
              <p:custDataLst>
                <p:tags r:id="rId47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8" name="图片 167" descr="n=5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746125" y="3636010"/>
            <a:ext cx="5290820" cy="2786380"/>
          </a:xfrm>
          <a:prstGeom prst="rect">
            <a:avLst/>
          </a:prstGeom>
        </p:spPr>
      </p:pic>
      <p:grpSp>
        <p:nvGrpSpPr>
          <p:cNvPr id="169" name="组合 168"/>
          <p:cNvGrpSpPr/>
          <p:nvPr/>
        </p:nvGrpSpPr>
        <p:grpSpPr>
          <a:xfrm>
            <a:off x="2156460" y="1327150"/>
            <a:ext cx="88265" cy="2059305"/>
            <a:chOff x="2541" y="3883"/>
            <a:chExt cx="826" cy="4895"/>
          </a:xfrm>
        </p:grpSpPr>
        <p:cxnSp>
          <p:nvCxnSpPr>
            <p:cNvPr id="170" name="直接连接符 169"/>
            <p:cNvCxnSpPr/>
            <p:nvPr>
              <p:custDataLst>
                <p:tags r:id="rId50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51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2" name="图片 171" descr="n=6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53"/>
          <a:stretch>
            <a:fillRect/>
          </a:stretch>
        </p:blipFill>
        <p:spPr>
          <a:xfrm>
            <a:off x="746125" y="3635375"/>
            <a:ext cx="5303520" cy="2773045"/>
          </a:xfrm>
          <a:prstGeom prst="rect">
            <a:avLst/>
          </a:prstGeom>
        </p:spPr>
      </p:pic>
      <p:grpSp>
        <p:nvGrpSpPr>
          <p:cNvPr id="173" name="组合 172"/>
          <p:cNvGrpSpPr/>
          <p:nvPr/>
        </p:nvGrpSpPr>
        <p:grpSpPr>
          <a:xfrm>
            <a:off x="2225675" y="1322070"/>
            <a:ext cx="88265" cy="2059305"/>
            <a:chOff x="2541" y="3883"/>
            <a:chExt cx="826" cy="4895"/>
          </a:xfrm>
        </p:grpSpPr>
        <p:cxnSp>
          <p:nvCxnSpPr>
            <p:cNvPr id="174" name="直接连接符 173"/>
            <p:cNvCxnSpPr/>
            <p:nvPr>
              <p:custDataLst>
                <p:tags r:id="rId54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55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6" name="图片 175" descr="n=7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745490" y="3628390"/>
            <a:ext cx="5291455" cy="2787015"/>
          </a:xfrm>
          <a:prstGeom prst="rect">
            <a:avLst/>
          </a:prstGeom>
        </p:spPr>
      </p:pic>
      <p:grpSp>
        <p:nvGrpSpPr>
          <p:cNvPr id="177" name="组合 176"/>
          <p:cNvGrpSpPr/>
          <p:nvPr/>
        </p:nvGrpSpPr>
        <p:grpSpPr>
          <a:xfrm>
            <a:off x="2301875" y="1316990"/>
            <a:ext cx="88265" cy="2059305"/>
            <a:chOff x="2541" y="3883"/>
            <a:chExt cx="826" cy="4895"/>
          </a:xfrm>
        </p:grpSpPr>
        <p:cxnSp>
          <p:nvCxnSpPr>
            <p:cNvPr id="178" name="直接连接符 177"/>
            <p:cNvCxnSpPr/>
            <p:nvPr>
              <p:custDataLst>
                <p:tags r:id="rId58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59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0" name="图片 179" descr="n=8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61"/>
          <a:stretch>
            <a:fillRect/>
          </a:stretch>
        </p:blipFill>
        <p:spPr>
          <a:xfrm>
            <a:off x="745490" y="3636010"/>
            <a:ext cx="5303520" cy="2772410"/>
          </a:xfrm>
          <a:prstGeom prst="rect">
            <a:avLst/>
          </a:prstGeom>
        </p:spPr>
      </p:pic>
      <p:grpSp>
        <p:nvGrpSpPr>
          <p:cNvPr id="181" name="组合 180"/>
          <p:cNvGrpSpPr/>
          <p:nvPr/>
        </p:nvGrpSpPr>
        <p:grpSpPr>
          <a:xfrm>
            <a:off x="2378075" y="1311910"/>
            <a:ext cx="88265" cy="2059305"/>
            <a:chOff x="2541" y="3883"/>
            <a:chExt cx="826" cy="4895"/>
          </a:xfrm>
        </p:grpSpPr>
        <p:cxnSp>
          <p:nvCxnSpPr>
            <p:cNvPr id="182" name="直接连接符 181"/>
            <p:cNvCxnSpPr/>
            <p:nvPr>
              <p:custDataLst>
                <p:tags r:id="rId62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>
              <p:custDataLst>
                <p:tags r:id="rId63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" name="图片 183" descr="n=9"/>
          <p:cNvPicPr>
            <a:picLocks noChangeAspect="1"/>
          </p:cNvPicPr>
          <p:nvPr>
            <p:custDataLst>
              <p:tags r:id="rId64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745490" y="3636645"/>
            <a:ext cx="5291455" cy="2771775"/>
          </a:xfrm>
          <a:prstGeom prst="rect">
            <a:avLst/>
          </a:prstGeom>
        </p:spPr>
      </p:pic>
      <p:grpSp>
        <p:nvGrpSpPr>
          <p:cNvPr id="185" name="组合 184"/>
          <p:cNvGrpSpPr/>
          <p:nvPr/>
        </p:nvGrpSpPr>
        <p:grpSpPr>
          <a:xfrm>
            <a:off x="2454275" y="1327150"/>
            <a:ext cx="88265" cy="2059305"/>
            <a:chOff x="2541" y="3883"/>
            <a:chExt cx="826" cy="4895"/>
          </a:xfrm>
        </p:grpSpPr>
        <p:cxnSp>
          <p:nvCxnSpPr>
            <p:cNvPr id="186" name="直接连接符 185"/>
            <p:cNvCxnSpPr/>
            <p:nvPr>
              <p:custDataLst>
                <p:tags r:id="rId66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67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图片 187" descr="n=10"/>
          <p:cNvPicPr>
            <a:picLocks noChangeAspect="1"/>
          </p:cNvPicPr>
          <p:nvPr>
            <p:custDataLst>
              <p:tags r:id="rId68"/>
            </p:custDataLst>
          </p:nvPr>
        </p:nvPicPr>
        <p:blipFill>
          <a:blip r:embed="rId69"/>
          <a:stretch>
            <a:fillRect/>
          </a:stretch>
        </p:blipFill>
        <p:spPr>
          <a:xfrm>
            <a:off x="745490" y="3636645"/>
            <a:ext cx="5292090" cy="2785745"/>
          </a:xfrm>
          <a:prstGeom prst="rect">
            <a:avLst/>
          </a:prstGeom>
        </p:spPr>
      </p:pic>
      <p:grpSp>
        <p:nvGrpSpPr>
          <p:cNvPr id="189" name="组合 188"/>
          <p:cNvGrpSpPr/>
          <p:nvPr/>
        </p:nvGrpSpPr>
        <p:grpSpPr>
          <a:xfrm>
            <a:off x="2530475" y="1332230"/>
            <a:ext cx="88265" cy="2059305"/>
            <a:chOff x="2541" y="3883"/>
            <a:chExt cx="826" cy="4895"/>
          </a:xfrm>
        </p:grpSpPr>
        <p:cxnSp>
          <p:nvCxnSpPr>
            <p:cNvPr id="190" name="直接连接符 189"/>
            <p:cNvCxnSpPr/>
            <p:nvPr>
              <p:custDataLst>
                <p:tags r:id="rId70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>
              <p:custDataLst>
                <p:tags r:id="rId71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2" name="图片 191" descr="n=11"/>
          <p:cNvPicPr>
            <a:picLocks noChangeAspect="1"/>
          </p:cNvPicPr>
          <p:nvPr>
            <p:custDataLst>
              <p:tags r:id="rId72"/>
            </p:custDataLst>
          </p:nvPr>
        </p:nvPicPr>
        <p:blipFill>
          <a:blip r:embed="rId73"/>
          <a:stretch>
            <a:fillRect/>
          </a:stretch>
        </p:blipFill>
        <p:spPr>
          <a:xfrm>
            <a:off x="745490" y="3628390"/>
            <a:ext cx="5290820" cy="2780030"/>
          </a:xfrm>
          <a:prstGeom prst="rect">
            <a:avLst/>
          </a:prstGeom>
        </p:spPr>
      </p:pic>
      <p:grpSp>
        <p:nvGrpSpPr>
          <p:cNvPr id="193" name="组合 192"/>
          <p:cNvGrpSpPr/>
          <p:nvPr/>
        </p:nvGrpSpPr>
        <p:grpSpPr>
          <a:xfrm>
            <a:off x="2596515" y="1327150"/>
            <a:ext cx="88265" cy="2059305"/>
            <a:chOff x="2541" y="3883"/>
            <a:chExt cx="826" cy="4895"/>
          </a:xfrm>
        </p:grpSpPr>
        <p:cxnSp>
          <p:nvCxnSpPr>
            <p:cNvPr id="194" name="直接连接符 193"/>
            <p:cNvCxnSpPr/>
            <p:nvPr>
              <p:custDataLst>
                <p:tags r:id="rId74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75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图片 195" descr="n=12"/>
          <p:cNvPicPr>
            <a:picLocks noChangeAspect="1"/>
          </p:cNvPicPr>
          <p:nvPr>
            <p:custDataLst>
              <p:tags r:id="rId76"/>
            </p:custDataLst>
          </p:nvPr>
        </p:nvPicPr>
        <p:blipFill>
          <a:blip r:embed="rId77"/>
          <a:stretch>
            <a:fillRect/>
          </a:stretch>
        </p:blipFill>
        <p:spPr>
          <a:xfrm>
            <a:off x="745490" y="3637280"/>
            <a:ext cx="5304155" cy="2771140"/>
          </a:xfrm>
          <a:prstGeom prst="rect">
            <a:avLst/>
          </a:prstGeom>
        </p:spPr>
      </p:pic>
      <p:grpSp>
        <p:nvGrpSpPr>
          <p:cNvPr id="197" name="组合 196"/>
          <p:cNvGrpSpPr/>
          <p:nvPr/>
        </p:nvGrpSpPr>
        <p:grpSpPr>
          <a:xfrm>
            <a:off x="2672715" y="1311910"/>
            <a:ext cx="88265" cy="2059305"/>
            <a:chOff x="2541" y="3883"/>
            <a:chExt cx="826" cy="4895"/>
          </a:xfrm>
        </p:grpSpPr>
        <p:cxnSp>
          <p:nvCxnSpPr>
            <p:cNvPr id="198" name="直接连接符 197"/>
            <p:cNvCxnSpPr/>
            <p:nvPr>
              <p:custDataLst>
                <p:tags r:id="rId78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79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0" name="图片 199" descr="n=13"/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81"/>
          <a:stretch>
            <a:fillRect/>
          </a:stretch>
        </p:blipFill>
        <p:spPr>
          <a:xfrm>
            <a:off x="745490" y="3637280"/>
            <a:ext cx="5290185" cy="2771140"/>
          </a:xfrm>
          <a:prstGeom prst="rect">
            <a:avLst/>
          </a:prstGeom>
        </p:spPr>
      </p:pic>
      <p:grpSp>
        <p:nvGrpSpPr>
          <p:cNvPr id="201" name="组合 200"/>
          <p:cNvGrpSpPr/>
          <p:nvPr/>
        </p:nvGrpSpPr>
        <p:grpSpPr>
          <a:xfrm>
            <a:off x="2738755" y="1327150"/>
            <a:ext cx="88265" cy="2059305"/>
            <a:chOff x="2541" y="3883"/>
            <a:chExt cx="826" cy="4895"/>
          </a:xfrm>
        </p:grpSpPr>
        <p:cxnSp>
          <p:nvCxnSpPr>
            <p:cNvPr id="202" name="直接连接符 201"/>
            <p:cNvCxnSpPr/>
            <p:nvPr>
              <p:custDataLst>
                <p:tags r:id="rId82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83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4" name="图片 203" descr="n=14"/>
          <p:cNvPicPr>
            <a:picLocks noChangeAspect="1"/>
          </p:cNvPicPr>
          <p:nvPr>
            <p:custDataLst>
              <p:tags r:id="rId84"/>
            </p:custDataLst>
          </p:nvPr>
        </p:nvPicPr>
        <p:blipFill>
          <a:blip r:embed="rId85"/>
          <a:stretch>
            <a:fillRect/>
          </a:stretch>
        </p:blipFill>
        <p:spPr>
          <a:xfrm>
            <a:off x="745490" y="3637915"/>
            <a:ext cx="5290185" cy="2770505"/>
          </a:xfrm>
          <a:prstGeom prst="rect">
            <a:avLst/>
          </a:prstGeom>
        </p:spPr>
      </p:pic>
      <p:grpSp>
        <p:nvGrpSpPr>
          <p:cNvPr id="205" name="组合 204"/>
          <p:cNvGrpSpPr/>
          <p:nvPr/>
        </p:nvGrpSpPr>
        <p:grpSpPr>
          <a:xfrm>
            <a:off x="2814955" y="1322070"/>
            <a:ext cx="88265" cy="2059305"/>
            <a:chOff x="2541" y="3883"/>
            <a:chExt cx="826" cy="4895"/>
          </a:xfrm>
        </p:grpSpPr>
        <p:cxnSp>
          <p:nvCxnSpPr>
            <p:cNvPr id="206" name="直接连接符 205"/>
            <p:cNvCxnSpPr/>
            <p:nvPr>
              <p:custDataLst>
                <p:tags r:id="rId86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87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8" name="图片 207" descr="n=15"/>
          <p:cNvPicPr>
            <a:picLocks noChangeAspect="1"/>
          </p:cNvPicPr>
          <p:nvPr>
            <p:custDataLst>
              <p:tags r:id="rId88"/>
            </p:custDataLst>
          </p:nvPr>
        </p:nvPicPr>
        <p:blipFill>
          <a:blip r:embed="rId89"/>
          <a:stretch>
            <a:fillRect/>
          </a:stretch>
        </p:blipFill>
        <p:spPr>
          <a:xfrm>
            <a:off x="746125" y="3628390"/>
            <a:ext cx="5289550" cy="2780030"/>
          </a:xfrm>
          <a:prstGeom prst="rect">
            <a:avLst/>
          </a:prstGeom>
        </p:spPr>
      </p:pic>
      <p:grpSp>
        <p:nvGrpSpPr>
          <p:cNvPr id="209" name="组合 208"/>
          <p:cNvGrpSpPr/>
          <p:nvPr/>
        </p:nvGrpSpPr>
        <p:grpSpPr>
          <a:xfrm>
            <a:off x="2880995" y="1327150"/>
            <a:ext cx="88265" cy="2059305"/>
            <a:chOff x="2541" y="3883"/>
            <a:chExt cx="826" cy="4895"/>
          </a:xfrm>
        </p:grpSpPr>
        <p:cxnSp>
          <p:nvCxnSpPr>
            <p:cNvPr id="210" name="直接连接符 209"/>
            <p:cNvCxnSpPr/>
            <p:nvPr>
              <p:custDataLst>
                <p:tags r:id="rId90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91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2" name="图片 211" descr="n=16"/>
          <p:cNvPicPr>
            <a:picLocks noChangeAspect="1"/>
          </p:cNvPicPr>
          <p:nvPr>
            <p:custDataLst>
              <p:tags r:id="rId92"/>
            </p:custDataLst>
          </p:nvPr>
        </p:nvPicPr>
        <p:blipFill>
          <a:blip r:embed="rId93"/>
          <a:stretch>
            <a:fillRect/>
          </a:stretch>
        </p:blipFill>
        <p:spPr>
          <a:xfrm>
            <a:off x="746125" y="3637280"/>
            <a:ext cx="5289550" cy="2771140"/>
          </a:xfrm>
          <a:prstGeom prst="rect">
            <a:avLst/>
          </a:prstGeom>
        </p:spPr>
      </p:pic>
      <p:grpSp>
        <p:nvGrpSpPr>
          <p:cNvPr id="213" name="组合 212"/>
          <p:cNvGrpSpPr/>
          <p:nvPr/>
        </p:nvGrpSpPr>
        <p:grpSpPr>
          <a:xfrm>
            <a:off x="2947035" y="1332230"/>
            <a:ext cx="88265" cy="2059305"/>
            <a:chOff x="2541" y="3883"/>
            <a:chExt cx="826" cy="4895"/>
          </a:xfrm>
        </p:grpSpPr>
        <p:cxnSp>
          <p:nvCxnSpPr>
            <p:cNvPr id="214" name="直接连接符 213"/>
            <p:cNvCxnSpPr/>
            <p:nvPr>
              <p:custDataLst>
                <p:tags r:id="rId94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95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6" name="图片 215" descr="n=17"/>
          <p:cNvPicPr>
            <a:picLocks noChangeAspect="1"/>
          </p:cNvPicPr>
          <p:nvPr>
            <p:custDataLst>
              <p:tags r:id="rId96"/>
            </p:custDataLst>
          </p:nvPr>
        </p:nvPicPr>
        <p:blipFill>
          <a:blip r:embed="rId97"/>
          <a:stretch>
            <a:fillRect/>
          </a:stretch>
        </p:blipFill>
        <p:spPr>
          <a:xfrm>
            <a:off x="745490" y="3627755"/>
            <a:ext cx="5290820" cy="2780665"/>
          </a:xfrm>
          <a:prstGeom prst="rect">
            <a:avLst/>
          </a:prstGeom>
        </p:spPr>
      </p:pic>
      <p:grpSp>
        <p:nvGrpSpPr>
          <p:cNvPr id="217" name="组合 216"/>
          <p:cNvGrpSpPr/>
          <p:nvPr/>
        </p:nvGrpSpPr>
        <p:grpSpPr>
          <a:xfrm>
            <a:off x="3013075" y="1337310"/>
            <a:ext cx="88265" cy="2059305"/>
            <a:chOff x="2541" y="3883"/>
            <a:chExt cx="826" cy="4895"/>
          </a:xfrm>
        </p:grpSpPr>
        <p:cxnSp>
          <p:nvCxnSpPr>
            <p:cNvPr id="218" name="直接连接符 217"/>
            <p:cNvCxnSpPr/>
            <p:nvPr>
              <p:custDataLst>
                <p:tags r:id="rId98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99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0" name="图片 219" descr="n=18"/>
          <p:cNvPicPr>
            <a:picLocks noChangeAspect="1"/>
          </p:cNvPicPr>
          <p:nvPr>
            <p:custDataLst>
              <p:tags r:id="rId100"/>
            </p:custDataLst>
          </p:nvPr>
        </p:nvPicPr>
        <p:blipFill>
          <a:blip r:embed="rId101"/>
          <a:stretch>
            <a:fillRect/>
          </a:stretch>
        </p:blipFill>
        <p:spPr>
          <a:xfrm>
            <a:off x="745490" y="3628390"/>
            <a:ext cx="5289550" cy="2780030"/>
          </a:xfrm>
          <a:prstGeom prst="rect">
            <a:avLst/>
          </a:prstGeom>
        </p:spPr>
      </p:pic>
      <p:grpSp>
        <p:nvGrpSpPr>
          <p:cNvPr id="221" name="组合 220"/>
          <p:cNvGrpSpPr/>
          <p:nvPr/>
        </p:nvGrpSpPr>
        <p:grpSpPr>
          <a:xfrm>
            <a:off x="3089275" y="1332230"/>
            <a:ext cx="88265" cy="2059305"/>
            <a:chOff x="2541" y="3883"/>
            <a:chExt cx="826" cy="4895"/>
          </a:xfrm>
        </p:grpSpPr>
        <p:cxnSp>
          <p:nvCxnSpPr>
            <p:cNvPr id="222" name="直接连接符 221"/>
            <p:cNvCxnSpPr/>
            <p:nvPr>
              <p:custDataLst>
                <p:tags r:id="rId102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103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4" name="图片 223" descr="n=19"/>
          <p:cNvPicPr>
            <a:picLocks noChangeAspect="1"/>
          </p:cNvPicPr>
          <p:nvPr>
            <p:custDataLst>
              <p:tags r:id="rId104"/>
            </p:custDataLst>
          </p:nvPr>
        </p:nvPicPr>
        <p:blipFill>
          <a:blip r:embed="rId105"/>
          <a:stretch>
            <a:fillRect/>
          </a:stretch>
        </p:blipFill>
        <p:spPr>
          <a:xfrm>
            <a:off x="745490" y="3638550"/>
            <a:ext cx="5289550" cy="2769870"/>
          </a:xfrm>
          <a:prstGeom prst="rect">
            <a:avLst/>
          </a:prstGeom>
        </p:spPr>
      </p:pic>
      <p:grpSp>
        <p:nvGrpSpPr>
          <p:cNvPr id="225" name="组合 224"/>
          <p:cNvGrpSpPr/>
          <p:nvPr/>
        </p:nvGrpSpPr>
        <p:grpSpPr>
          <a:xfrm>
            <a:off x="3155315" y="1316990"/>
            <a:ext cx="88265" cy="2059305"/>
            <a:chOff x="2541" y="3883"/>
            <a:chExt cx="826" cy="4895"/>
          </a:xfrm>
        </p:grpSpPr>
        <p:cxnSp>
          <p:nvCxnSpPr>
            <p:cNvPr id="226" name="直接连接符 225"/>
            <p:cNvCxnSpPr/>
            <p:nvPr>
              <p:custDataLst>
                <p:tags r:id="rId106"/>
              </p:custDataLst>
            </p:nvPr>
          </p:nvCxnSpPr>
          <p:spPr>
            <a:xfrm flipV="1">
              <a:off x="2541" y="3892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107"/>
              </p:custDataLst>
            </p:nvPr>
          </p:nvCxnSpPr>
          <p:spPr>
            <a:xfrm flipV="1">
              <a:off x="3367" y="3883"/>
              <a:ext cx="0" cy="48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矩形 227"/>
          <p:cNvSpPr/>
          <p:nvPr>
            <p:custDataLst>
              <p:tags r:id="rId108"/>
            </p:custDataLst>
          </p:nvPr>
        </p:nvSpPr>
        <p:spPr>
          <a:xfrm>
            <a:off x="3387090" y="1804035"/>
            <a:ext cx="1906905" cy="1571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9" name="矩形 228"/>
          <p:cNvSpPr/>
          <p:nvPr>
            <p:custDataLst>
              <p:tags r:id="rId109"/>
            </p:custDataLst>
          </p:nvPr>
        </p:nvSpPr>
        <p:spPr>
          <a:xfrm>
            <a:off x="3252470" y="4441190"/>
            <a:ext cx="1928495" cy="168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86890" y="982345"/>
            <a:ext cx="30194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/>
              <a:t>两个全能峰叠加起来的</a:t>
            </a:r>
            <a:r>
              <a:rPr lang="zh-CN" altLang="en-US"/>
              <a:t>能谱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10"/>
            </p:custDataLst>
          </p:nvPr>
        </p:nvSpPr>
        <p:spPr>
          <a:xfrm>
            <a:off x="1915160" y="3532505"/>
            <a:ext cx="289052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符合分析的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1"/>
            </p:custDataLst>
          </p:nvPr>
        </p:nvSpPr>
        <p:spPr>
          <a:xfrm>
            <a:off x="7419340" y="2674620"/>
            <a:ext cx="34480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记录小区间</a:t>
            </a:r>
            <a:r>
              <a:rPr lang="zh-CN" altLang="en-US"/>
              <a:t>内符合计数的</a:t>
            </a:r>
            <a:r>
              <a:rPr lang="zh-CN" altLang="en-US"/>
              <a:t>直方图</a:t>
            </a:r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12"/>
            </p:custDataLst>
          </p:nvPr>
        </p:nvSpPr>
        <p:spPr>
          <a:xfrm>
            <a:off x="6418580" y="1123950"/>
            <a:ext cx="5095240" cy="119888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取一小区间做符合分析，然后不断移动</a:t>
            </a:r>
            <a:r>
              <a:rPr lang="zh-CN" altLang="en-US"/>
              <a:t>小区间，每移动一次就做一次符合分析，每次符合</a:t>
            </a:r>
            <a:r>
              <a:rPr lang="zh-CN" altLang="en-US">
                <a:sym typeface="+mn-ea"/>
              </a:rPr>
              <a:t>分析</a:t>
            </a:r>
            <a:r>
              <a:rPr lang="zh-CN" altLang="en-US"/>
              <a:t>都把</a:t>
            </a:r>
            <a:r>
              <a:rPr lang="zh-CN" altLang="en-US">
                <a:sym typeface="+mn-ea"/>
              </a:rPr>
              <a:t>符合</a:t>
            </a:r>
            <a:r>
              <a:rPr lang="zh-CN" altLang="en-US">
                <a:sym typeface="+mn-ea"/>
              </a:rPr>
              <a:t>出来结果</a:t>
            </a:r>
            <a:r>
              <a:rPr lang="zh-CN" altLang="en-US"/>
              <a:t>在小符合区间内的计数加起来填到另一个直方图</a:t>
            </a:r>
            <a:r>
              <a:rPr lang="zh-CN" altLang="en-US"/>
              <a:t>里</a:t>
            </a:r>
            <a:endParaRPr lang="zh-CN" altLang="en-US"/>
          </a:p>
        </p:txBody>
      </p:sp>
    </p:spTree>
    <p:custDataLst>
      <p:tags r:id="rId1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ldLvl="0" animBg="1"/>
      <p:bldP spid="133" grpId="1" animBg="1"/>
      <p:bldP spid="134" grpId="0" bldLvl="0" animBg="1"/>
      <p:bldP spid="134" grpId="1" animBg="1"/>
      <p:bldP spid="135" grpId="0" bldLvl="0" animBg="1"/>
      <p:bldP spid="135" grpId="1" animBg="1"/>
      <p:bldP spid="136" grpId="0" bldLvl="0" animBg="1"/>
      <p:bldP spid="136" grpId="1" animBg="1"/>
      <p:bldP spid="137" grpId="0" bldLvl="0" animBg="1"/>
      <p:bldP spid="137" grpId="1" animBg="1"/>
      <p:bldP spid="138" grpId="0" bldLvl="0" animBg="1"/>
      <p:bldP spid="138" grpId="1" animBg="1"/>
      <p:bldP spid="139" grpId="0" bldLvl="0" animBg="1"/>
      <p:bldP spid="139" grpId="1" animBg="1"/>
      <p:bldP spid="140" grpId="0" bldLvl="0" animBg="1"/>
      <p:bldP spid="140" grpId="1" animBg="1"/>
      <p:bldP spid="141" grpId="0" bldLvl="0" animBg="1"/>
      <p:bldP spid="141" grpId="1" animBg="1"/>
      <p:bldP spid="142" grpId="0" bldLvl="0" animBg="1"/>
      <p:bldP spid="142" grpId="1" animBg="1"/>
      <p:bldP spid="143" grpId="0" bldLvl="0" animBg="1"/>
      <p:bldP spid="143" grpId="1" animBg="1"/>
      <p:bldP spid="144" grpId="0" bldLvl="0" animBg="1"/>
      <p:bldP spid="144" grpId="1" animBg="1"/>
      <p:bldP spid="145" grpId="0" bldLvl="0" animBg="1"/>
      <p:bldP spid="145" grpId="1" animBg="1"/>
      <p:bldP spid="146" grpId="0" bldLvl="0" animBg="1"/>
      <p:bldP spid="146" grpId="1" animBg="1"/>
      <p:bldP spid="147" grpId="0" bldLvl="0" animBg="1"/>
      <p:bldP spid="147" grpId="1" animBg="1"/>
      <p:bldP spid="148" grpId="0" bldLvl="0" animBg="1"/>
      <p:bldP spid="148" grpId="1" animBg="1"/>
      <p:bldP spid="149" grpId="0" bldLvl="0" animBg="1"/>
      <p:bldP spid="149" grpId="1" animBg="1"/>
      <p:bldP spid="150" grpId="0" bldLvl="0" animBg="1"/>
      <p:bldP spid="150" grpId="1" animBg="1"/>
      <p:bldP spid="151" grpId="0" bldLvl="0" animBg="1"/>
      <p:bldP spid="151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724"/>
</p:tagLst>
</file>

<file path=ppt/tags/tag117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724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9300_1"/>
  <p:tag name="KSO_WM_TEMPLATE_CATEGORY" val="custom"/>
  <p:tag name="KSO_WM_TEMPLATE_INDEX" val="20181724"/>
  <p:tag name="KSO_WM_TEMPLATE_SUBCATEGORY" val="combine"/>
  <p:tag name="KSO_WM_TEMPLATE_THUMBS_INDEX" val="1、4、6、12、13、14、18、23、26、27"/>
  <p:tag name="KSO_WM_TEMPLATE_MASTER_TYPE" val="1"/>
</p:tagLst>
</file>

<file path=ppt/tags/tag122.xml><?xml version="1.0" encoding="utf-8"?>
<p:tagLst xmlns:p="http://schemas.openxmlformats.org/presentationml/2006/main">
  <p:tag name="KSO_WM_TAG_VERSION" val="1.0"/>
  <p:tag name="KSO_WM_BEAUTIFY_FLAG" val="#wm#"/>
  <p:tag name="KSO_WM_UNIT_TYPE" val="f"/>
  <p:tag name="KSO_WM_UNIT_INDEX" val="1"/>
  <p:tag name="KSO_WM_UNIT_LAYERLEVEL" val="1"/>
  <p:tag name="KSO_WM_UNIT_VALUE" val="32"/>
  <p:tag name="KSO_WM_UNIT_HIGHLIGHT" val="0"/>
  <p:tag name="KSO_WM_UNIT_COMPATIBLE" val="0"/>
  <p:tag name="KSO_WM_UNIT_PRESET_TEXT" val="答辩学生：代用名"/>
  <p:tag name="KSO_WM_TEMPLATE_CATEGORY" val="custom"/>
  <p:tag name="KSO_WM_TEMPLATE_INDEX" val="20181724"/>
  <p:tag name="KSO_WM_UNIT_ID" val="custom20181724_2*f*1"/>
  <p:tag name="KSO_WM_UNIT_SUBTYPE" val="b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PRESET_TEXT" val="论文答辩题目"/>
  <p:tag name="KSO_WM_TEMPLATE_CATEGORY" val="custom"/>
  <p:tag name="KSO_WM_TEMPLATE_INDEX" val="20181724"/>
  <p:tag name="KSO_WM_UNIT_ID" val="custom20181724_2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  <p:tag name="KSO_WM_UNIT_PLACING_PICTURE_USER_VIEWPORT" val="{&quot;height&quot;:1410,&quot;width&quot;:7260}"/>
</p:tagLst>
</file>

<file path=ppt/tags/tag127.xml><?xml version="1.0" encoding="utf-8"?>
<p:tagLst xmlns:p="http://schemas.openxmlformats.org/presentationml/2006/main">
  <p:tag name="KSO_WM_TAG_VERSION" val="1.0"/>
  <p:tag name="KSO_WM_BEAUTIFY_FLAG" val=""/>
  <p:tag name="KSO_WM_UNIT_TYPE" val="f"/>
  <p:tag name="KSO_WM_UNIT_INDEX" val="2"/>
  <p:tag name="KSO_WM_UNIT_LAYERLEVEL" val="1"/>
  <p:tag name="KSO_WM_UNIT_VALUE" val="32"/>
  <p:tag name="KSO_WM_UNIT_HIGHLIGHT" val="0"/>
  <p:tag name="KSO_WM_UNIT_COMPATIBLE" val="0"/>
  <p:tag name="KSO_WM_UNIT_PRESET_TEXT" val="指导老师：代用名"/>
  <p:tag name="KSO_WM_TEMPLATE_CATEGORY" val="custom"/>
  <p:tag name="KSO_WM_TEMPLATE_INDEX" val="20181724"/>
  <p:tag name="KSO_WM_UNIT_ID" val="custom20181724_2*f*2"/>
  <p:tag name="KSO_WM_UNIT_SUBTYPE" val="b"/>
  <p:tag name="KSO_WM_UNIT_NOCLEAR" val="0"/>
  <p:tag name="KSO_WM_UNIT_DIAGRAM_ISNUMVISUAL" val="0"/>
  <p:tag name="KSO_WM_UNIT_DIAGRAM_ISREFERUNIT" val="0"/>
</p:tagLst>
</file>

<file path=ppt/tags/tag128.xml><?xml version="1.0" encoding="utf-8"?>
<p:tagLst xmlns:p="http://schemas.openxmlformats.org/presentationml/2006/main">
  <p:tag name="KSO_WM_SLIDE_ID" val="custom20181724_2"/>
  <p:tag name="KSO_WM_TEMPLATE_SUBCATEGORY" val="0"/>
  <p:tag name="KSO_WM_TEMPLATE_MASTER_TYPE" val="1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1724"/>
  <p:tag name="KSO_WM_SLIDE_LAYOUT" val="a_b_f"/>
  <p:tag name="KSO_WM_SLIDE_LAYOUT_CNT" val="1_1_2"/>
  <p:tag name="KSO_WM_TEMPLATE_MASTER_THUMB_INDEX" val="12"/>
  <p:tag name="KSO_WM_TEMPLATE_THUMBS_INDEX" val="1、4、6、12、13、14、18、23、26、27"/>
  <p:tag name="KSO_WM_COMBINE_RELATE_SLIDE_ID" val="background20179300_1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4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2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3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1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PRESET_TEXT" val="CONTENT"/>
  <p:tag name="KSO_WM_TEMPLATE_CATEGORY" val="custom"/>
  <p:tag name="KSO_WM_TEMPLATE_INDEX" val="20181724"/>
  <p:tag name="KSO_WM_DIAGRAM_GROUP_CODE" val="l1-1"/>
  <p:tag name="KSO_WM_UNIT_ID" val="custom20181724_10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81724"/>
  <p:tag name="KSO_WM_SLIDE_ID" val="custom20181724_10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9"/>
  <p:tag name="KSO_WM_DIAGRAM_GROUP_CODE" val="l1-1"/>
  <p:tag name="KSO_WM_SLIDE_DIAGTYPE" val="l"/>
  <p:tag name="KSO_WM_TAG_VERSION" val="1.0"/>
  <p:tag name="KSO_WM_SLIDE_LAYOUT" val="a_l"/>
  <p:tag name="KSO_WM_SLIDE_LAYOUT_CNT" val="1_1"/>
  <p:tag name="KSO_WM_COMBINE_RELATE_SLIDE_ID" val="custom20181343_13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4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2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3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1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PRESET_TEXT" val="CONTENT"/>
  <p:tag name="KSO_WM_TEMPLATE_CATEGORY" val="custom"/>
  <p:tag name="KSO_WM_TEMPLATE_INDEX" val="20181724"/>
  <p:tag name="KSO_WM_DIAGRAM_GROUP_CODE" val="l1-1"/>
  <p:tag name="KSO_WM_UNIT_ID" val="custom20181724_10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181724"/>
  <p:tag name="KSO_WM_SLIDE_ID" val="custom20181724_10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9"/>
  <p:tag name="KSO_WM_DIAGRAM_GROUP_CODE" val="l1-1"/>
  <p:tag name="KSO_WM_SLIDE_DIAGTYPE" val="l"/>
  <p:tag name="KSO_WM_TAG_VERSION" val="1.0"/>
  <p:tag name="KSO_WM_SLIDE_LAYOUT" val="a_l"/>
  <p:tag name="KSO_WM_SLIDE_LAYOUT_CNT" val="1_1"/>
  <p:tag name="KSO_WM_COMBINE_RELATE_SLIDE_ID" val="custom20181343_13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4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2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3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1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PRESET_TEXT" val="CONTENT"/>
  <p:tag name="KSO_WM_TEMPLATE_CATEGORY" val="custom"/>
  <p:tag name="KSO_WM_TEMPLATE_INDEX" val="20181724"/>
  <p:tag name="KSO_WM_DIAGRAM_GROUP_CODE" val="l1-1"/>
  <p:tag name="KSO_WM_UNIT_ID" val="custom20181724_10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181724"/>
  <p:tag name="KSO_WM_SLIDE_ID" val="custom20181724_10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9"/>
  <p:tag name="KSO_WM_DIAGRAM_GROUP_CODE" val="l1-1"/>
  <p:tag name="KSO_WM_SLIDE_DIAGTYPE" val="l"/>
  <p:tag name="KSO_WM_TAG_VERSION" val="1.0"/>
  <p:tag name="KSO_WM_SLIDE_LAYOUT" val="a_l"/>
  <p:tag name="KSO_WM_SLIDE_LAYOUT_CNT" val="1_1"/>
  <p:tag name="KSO_WM_COMBINE_RELATE_SLIDE_ID" val="custom20181343_13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33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365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66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6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6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6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4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2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7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3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7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1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73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PRESET_TEXT" val="CONTENT"/>
  <p:tag name="KSO_WM_TEMPLATE_CATEGORY" val="custom"/>
  <p:tag name="KSO_WM_TEMPLATE_INDEX" val="20181724"/>
  <p:tag name="KSO_WM_DIAGRAM_GROUP_CODE" val="l1-1"/>
  <p:tag name="KSO_WM_UNIT_ID" val="custom20181724_10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#wm#"/>
  <p:tag name="KSO_WM_TEMPLATE_CATEGORY" val="custom"/>
  <p:tag name="KSO_WM_TEMPLATE_INDEX" val="20181724"/>
  <p:tag name="KSO_WM_SLIDE_ID" val="custom20181724_10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9"/>
  <p:tag name="KSO_WM_DIAGRAM_GROUP_CODE" val="l1-1"/>
  <p:tag name="KSO_WM_SLIDE_DIAGTYPE" val="l"/>
  <p:tag name="KSO_WM_TAG_VERSION" val="1.0"/>
  <p:tag name="KSO_WM_SLIDE_LAYOUT" val="a_l"/>
  <p:tag name="KSO_WM_SLIDE_LAYOUT_CNT" val="1_1"/>
  <p:tag name="KSO_WM_COMBINE_RELATE_SLIDE_ID" val="custom20181343_13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42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42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42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425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724"/>
  <p:tag name="KSO_WM_DIAGRAM_GROUP_CODE" val="l1-1"/>
  <p:tag name="KSO_WM_UNIT_ID" val="custom20181724_10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42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4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2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2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2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3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2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724"/>
  <p:tag name="KSO_WM_DIAGRAM_GROUP_CODE" val="l1-1"/>
  <p:tag name="KSO_WM_UNIT_ID" val="custom20181724_10*l_h_f*1_1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PRESET_TEXT" val="CONTENT"/>
  <p:tag name="KSO_WM_TEMPLATE_CATEGORY" val="custom"/>
  <p:tag name="KSO_WM_TEMPLATE_INDEX" val="20181724"/>
  <p:tag name="KSO_WM_DIAGRAM_GROUP_CODE" val="l1-1"/>
  <p:tag name="KSO_WM_UNIT_ID" val="custom20181724_10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#wm#"/>
  <p:tag name="KSO_WM_TEMPLATE_CATEGORY" val="custom"/>
  <p:tag name="KSO_WM_TEMPLATE_INDEX" val="20181724"/>
  <p:tag name="KSO_WM_SLIDE_ID" val="custom20181724_10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9"/>
  <p:tag name="KSO_WM_DIAGRAM_GROUP_CODE" val="l1-1"/>
  <p:tag name="KSO_WM_SLIDE_DIAGTYPE" val="l"/>
  <p:tag name="KSO_WM_TAG_VERSION" val="1.0"/>
  <p:tag name="KSO_WM_SLIDE_LAYOUT" val="a_l"/>
  <p:tag name="KSO_WM_SLIDE_LAYOUT_CNT" val="1_1"/>
  <p:tag name="KSO_WM_COMBINE_RELATE_SLIDE_ID" val="custom20181343_13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43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S!"/>
  <p:tag name="KSO_WM_TEMPLATE_CATEGORY" val="custom"/>
  <p:tag name="KSO_WM_TEMPLATE_INDEX" val="20181724"/>
  <p:tag name="KSO_WM_UNIT_ID" val="custom20181724_28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5"/>
  <p:tag name="KSO_WM_UNIT_TEXT_FILL_TYPE" val="1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SLIDE_ID" val="custom20181724_28"/>
  <p:tag name="KSO_WM_TEMPLATE_SUBCATEGORY" val="0"/>
  <p:tag name="KSO_WM_TEMPLATE_MASTER_TYPE" val="1"/>
  <p:tag name="KSO_WM_TEMPLATE_COLOR_TYPE" val="0"/>
  <p:tag name="KSO_WM_SLIDE_ITEM_CNT" val="0"/>
  <p:tag name="KSO_WM_SLIDE_INDEX" val="27"/>
  <p:tag name="KSO_WM_TAG_VERSION" val="1.0"/>
  <p:tag name="KSO_WM_BEAUTIFY_FLAG" val="#wm#"/>
  <p:tag name="KSO_WM_TEMPLATE_CATEGORY" val="custom"/>
  <p:tag name="KSO_WM_TEMPLATE_INDEX" val="20181724"/>
  <p:tag name="KSO_WM_SLIDE_TYPE" val="endPage"/>
  <p:tag name="KSO_WM_SLIDE_SUBTYPE" val="pureTxt"/>
  <p:tag name="KSO_WM_SLIDE_LAYOUT" val="a_f"/>
  <p:tag name="KSO_WM_SLIDE_LAYOUT_CNT" val="1_1"/>
  <p:tag name="KSO_WM_COMBINE_RELATE_SLIDE_ID" val="background20179300_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442.xml><?xml version="1.0" encoding="utf-8"?>
<p:tagLst xmlns:p="http://schemas.openxmlformats.org/presentationml/2006/main">
  <p:tag name="KSO_WM_UNIT_PLACING_PICTURE_USER_VIEWPORT" val="{&quot;height&quot;:7184,&quot;width&quot;:8696}"/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7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TAG_VERSION" val="1.0"/>
  <p:tag name="KSO_WM_BEAUTIFY_FLAG" val=""/>
  <p:tag name="KSO_WM_UNIT_PRESET_TEXT_LEN" val="17"/>
  <p:tag name="KSO_WM_UNIT_PRESET_TEXT_INDEX" val="3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81724"/>
  <p:tag name="KSO_WM_UNIT_ID" val="custom20181724_3*a*1"/>
  <p:tag name="KSO_WM_UNIT_ISNUMDGMTITLE" val="0"/>
  <p:tag name="KSO_WM_UNIT_NOCLEAR" val="0"/>
  <p:tag name="KSO_WM_UNIT_DIAGRAM_ISNUMVISUAL" val="0"/>
  <p:tag name="KSO_WM_UNIT_DIAGRAM_ISREFERUNIT" val="0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  <p:tag name="KSO_WM_SLIDE_BK_DARK_LIGHT" val="2"/>
  <p:tag name="KSO_WM_SLIDE_BACKGROUND_TYPE" val="general"/>
</p:tagLst>
</file>

<file path=ppt/tags/tag851.xml><?xml version="1.0" encoding="utf-8"?>
<p:tagLst xmlns:p="http://schemas.openxmlformats.org/presentationml/2006/main">
  <p:tag name="COMMONDATA" val="eyJoZGlkIjoiZTZlNTgyZWFjOTk1YjhiZDFiMWIyMDgxMGY3NDY2ZGMifQ=="/>
  <p:tag name="KSO_WPP_MARK_KEY" val="8634e09f-583f-42b5-8499-26c23ba7461d"/>
</p:tagLst>
</file>

<file path=ppt/tags/tag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E8E8ED"/>
      </a:dk2>
      <a:lt2>
        <a:srgbClr val="FFFFFF"/>
      </a:lt2>
      <a:accent1>
        <a:srgbClr val="006599"/>
      </a:accent1>
      <a:accent2>
        <a:srgbClr val="1085C2"/>
      </a:accent2>
      <a:accent3>
        <a:srgbClr val="21A6EB"/>
      </a:accent3>
      <a:accent4>
        <a:srgbClr val="35B0CC"/>
      </a:accent4>
      <a:accent5>
        <a:srgbClr val="4DA566"/>
      </a:accent5>
      <a:accent6>
        <a:srgbClr val="659900"/>
      </a:accent6>
      <a:hlink>
        <a:srgbClr val="36303B"/>
      </a:hlink>
      <a:folHlink>
        <a:srgbClr val="948A5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2545</Words>
  <Application>WPS 演示</Application>
  <PresentationFormat>宽屏</PresentationFormat>
  <Paragraphs>409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黑体</vt:lpstr>
      <vt:lpstr>Lao UI</vt:lpstr>
      <vt:lpstr>Segoe UI Symbol</vt:lpstr>
      <vt:lpstr>微软雅黑</vt:lpstr>
      <vt:lpstr>Cambria Math</vt:lpstr>
      <vt:lpstr>MS Mincho</vt:lpstr>
      <vt:lpstr>Arial Unicode MS</vt:lpstr>
      <vt:lpstr>Calibri</vt:lpstr>
      <vt:lpstr>Microsoft JhengHei</vt:lpstr>
      <vt:lpstr>Office 主题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徐颖锋</dc:creator>
  <cp:lastModifiedBy>Ludwig</cp:lastModifiedBy>
  <cp:revision>63</cp:revision>
  <dcterms:created xsi:type="dcterms:W3CDTF">2023-05-06T00:46:00Z</dcterms:created>
  <dcterms:modified xsi:type="dcterms:W3CDTF">2023-06-18T15:07:38Z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CAB7D8DE327E433285DBF848CC0B1D18_12</vt:lpwstr>
  </property>
  <property fmtid="{D5CDD505-2E9C-101B-9397-08002B2CF9AE}" pid="3" name="KSOProductBuildVer">
    <vt:lpwstr>2052-11.1.0.14036</vt:lpwstr>
  </property>
</Properties>
</file>